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256" r:id="rId2"/>
    <p:sldId id="257" r:id="rId3"/>
    <p:sldId id="285" r:id="rId4"/>
    <p:sldId id="293" r:id="rId5"/>
    <p:sldId id="292" r:id="rId6"/>
    <p:sldId id="291" r:id="rId7"/>
    <p:sldId id="258" r:id="rId8"/>
    <p:sldId id="259" r:id="rId9"/>
    <p:sldId id="260" r:id="rId10"/>
    <p:sldId id="261" r:id="rId11"/>
    <p:sldId id="262" r:id="rId12"/>
    <p:sldId id="263" r:id="rId13"/>
    <p:sldId id="296" r:id="rId14"/>
    <p:sldId id="297" r:id="rId15"/>
    <p:sldId id="298" r:id="rId16"/>
    <p:sldId id="299" r:id="rId17"/>
    <p:sldId id="294" r:id="rId18"/>
    <p:sldId id="283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51069969589917E-2"/>
          <c:y val="0.12416262442501431"/>
          <c:w val="0.8202571969208845"/>
          <c:h val="0.720250676534037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  <a:sp3d>
              <a:contourClr>
                <a:schemeClr val="accent1">
                  <a:lumMod val="20000"/>
                  <a:lumOff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2454888795635769E-3"/>
                  <c:y val="-0.17887941609978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205124640168405"/>
                  <c:y val="-0.15868335299174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НПА Правительства Российской Федерации</c:v>
                </c:pt>
                <c:pt idx="1">
                  <c:v>Документы Ростехнадзора (Госгортехнадзора)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НПА Правительства Российской Федерации</c:v>
                </c:pt>
                <c:pt idx="1">
                  <c:v>Документы Ростехнадзора (Госгортехнадзора)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НПА Правительства Российской Федерации</c:v>
                </c:pt>
                <c:pt idx="1">
                  <c:v>Документы Ростехнадзора (Госгортехнадзора)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549312"/>
        <c:axId val="93550848"/>
        <c:axId val="0"/>
      </c:bar3DChart>
      <c:catAx>
        <c:axId val="935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93550848"/>
        <c:crosses val="autoZero"/>
        <c:auto val="1"/>
        <c:lblAlgn val="ctr"/>
        <c:lblOffset val="100"/>
        <c:noMultiLvlLbl val="0"/>
      </c:catAx>
      <c:valAx>
        <c:axId val="93550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354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D39C0-AC85-4C36-98D3-695675CEBC2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C2BA40-AEF7-4554-BE7A-BDB736BF6998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Плановые проверки </a:t>
          </a:r>
          <a:b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проводятся с 01 апреля по 31 декабря 2020 г. в отношении субъектов МСП.</a:t>
          </a:r>
          <a:endParaRPr lang="ru-RU" sz="28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4E5E3EDC-84C9-4E4C-B9CF-D69348F16987}" type="parTrans" cxnId="{41D2EBF0-EE1B-4F67-B63E-2B76E666697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C415865-61F9-488B-81A2-E6B04E0A6521}" type="sibTrans" cxnId="{41D2EBF0-EE1B-4F67-B63E-2B76E666697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B4ED19A-BC16-46CA-B880-3E540C41F6AB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2020 году срок оплаты административного штрафа для МСП составляет 180 дней со дня вступления постановления о наложении административного штрафа в законную силу</a:t>
          </a:r>
          <a:endParaRPr lang="ru-RU" sz="24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29D92E7B-8C86-4153-B6CC-F3F892F8587B}" type="parTrans" cxnId="{DC8B1CA9-E7CE-4D40-91FC-34612FA64F3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D5A7ED3-7FDD-4F65-85C1-0DA6067A01FA}" type="sibTrans" cxnId="{DC8B1CA9-E7CE-4D40-91FC-34612FA64F3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AEB8F7A-6810-4CFE-B489-1DC8F008950D}" type="pres">
      <dgm:prSet presAssocID="{3D9D39C0-AC85-4C36-98D3-695675CEBC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57EDE-BA9F-4CA3-B6BE-5C0BC29FF15C}" type="pres">
      <dgm:prSet presAssocID="{D7C2BA40-AEF7-4554-BE7A-BDB736BF6998}" presName="linNode" presStyleCnt="0"/>
      <dgm:spPr/>
    </dgm:pt>
    <dgm:pt modelId="{A54291C2-3407-4886-9902-7B91F2F35D95}" type="pres">
      <dgm:prSet presAssocID="{D7C2BA40-AEF7-4554-BE7A-BDB736BF6998}" presName="parentText" presStyleLbl="node1" presStyleIdx="0" presStyleCnt="2" custScaleX="217593" custScaleY="602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F4325-D803-483B-964E-679212292921}" type="pres">
      <dgm:prSet presAssocID="{0C415865-61F9-488B-81A2-E6B04E0A6521}" presName="sp" presStyleCnt="0"/>
      <dgm:spPr/>
    </dgm:pt>
    <dgm:pt modelId="{11B9AD2A-4D24-4C99-85A3-F4BADDB89B00}" type="pres">
      <dgm:prSet presAssocID="{4B4ED19A-BC16-46CA-B880-3E540C41F6AB}" presName="linNode" presStyleCnt="0"/>
      <dgm:spPr/>
    </dgm:pt>
    <dgm:pt modelId="{52AD40AB-563E-4F4F-B077-C7490BE077E3}" type="pres">
      <dgm:prSet presAssocID="{4B4ED19A-BC16-46CA-B880-3E540C41F6AB}" presName="parentText" presStyleLbl="node1" presStyleIdx="1" presStyleCnt="2" custScaleX="217593" custScaleY="693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8B1CA9-E7CE-4D40-91FC-34612FA64F38}" srcId="{3D9D39C0-AC85-4C36-98D3-695675CEBC2B}" destId="{4B4ED19A-BC16-46CA-B880-3E540C41F6AB}" srcOrd="1" destOrd="0" parTransId="{29D92E7B-8C86-4153-B6CC-F3F892F8587B}" sibTransId="{9D5A7ED3-7FDD-4F65-85C1-0DA6067A01FA}"/>
    <dgm:cxn modelId="{DD3AA5E0-4D7D-456A-A017-CA61B81BB373}" type="presOf" srcId="{4B4ED19A-BC16-46CA-B880-3E540C41F6AB}" destId="{52AD40AB-563E-4F4F-B077-C7490BE077E3}" srcOrd="0" destOrd="0" presId="urn:microsoft.com/office/officeart/2005/8/layout/vList5"/>
    <dgm:cxn modelId="{E1B1C38F-92BA-4B70-A519-C07CC9BA3B65}" type="presOf" srcId="{3D9D39C0-AC85-4C36-98D3-695675CEBC2B}" destId="{5AEB8F7A-6810-4CFE-B489-1DC8F008950D}" srcOrd="0" destOrd="0" presId="urn:microsoft.com/office/officeart/2005/8/layout/vList5"/>
    <dgm:cxn modelId="{457D6AAB-3EDB-4525-A5D8-9303049D97D9}" type="presOf" srcId="{D7C2BA40-AEF7-4554-BE7A-BDB736BF6998}" destId="{A54291C2-3407-4886-9902-7B91F2F35D95}" srcOrd="0" destOrd="0" presId="urn:microsoft.com/office/officeart/2005/8/layout/vList5"/>
    <dgm:cxn modelId="{41D2EBF0-EE1B-4F67-B63E-2B76E6666970}" srcId="{3D9D39C0-AC85-4C36-98D3-695675CEBC2B}" destId="{D7C2BA40-AEF7-4554-BE7A-BDB736BF6998}" srcOrd="0" destOrd="0" parTransId="{4E5E3EDC-84C9-4E4C-B9CF-D69348F16987}" sibTransId="{0C415865-61F9-488B-81A2-E6B04E0A6521}"/>
    <dgm:cxn modelId="{60E214B7-C885-4E5B-BD27-E6EE381EBF1F}" type="presParOf" srcId="{5AEB8F7A-6810-4CFE-B489-1DC8F008950D}" destId="{D1E57EDE-BA9F-4CA3-B6BE-5C0BC29FF15C}" srcOrd="0" destOrd="0" presId="urn:microsoft.com/office/officeart/2005/8/layout/vList5"/>
    <dgm:cxn modelId="{04488705-D344-4F1E-88EC-B7970F93539E}" type="presParOf" srcId="{D1E57EDE-BA9F-4CA3-B6BE-5C0BC29FF15C}" destId="{A54291C2-3407-4886-9902-7B91F2F35D95}" srcOrd="0" destOrd="0" presId="urn:microsoft.com/office/officeart/2005/8/layout/vList5"/>
    <dgm:cxn modelId="{57572BF3-D5F9-4725-9B9C-7D78E5D98556}" type="presParOf" srcId="{5AEB8F7A-6810-4CFE-B489-1DC8F008950D}" destId="{988F4325-D803-483B-964E-679212292921}" srcOrd="1" destOrd="0" presId="urn:microsoft.com/office/officeart/2005/8/layout/vList5"/>
    <dgm:cxn modelId="{B3D3C34B-BAAC-4249-B072-76377F0C6851}" type="presParOf" srcId="{5AEB8F7A-6810-4CFE-B489-1DC8F008950D}" destId="{11B9AD2A-4D24-4C99-85A3-F4BADDB89B00}" srcOrd="2" destOrd="0" presId="urn:microsoft.com/office/officeart/2005/8/layout/vList5"/>
    <dgm:cxn modelId="{D24C3585-AEF3-4004-8BC3-0060E517D64F}" type="presParOf" srcId="{11B9AD2A-4D24-4C99-85A3-F4BADDB89B00}" destId="{52AD40AB-563E-4F4F-B077-C7490BE077E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55FEBB-918C-494B-A6F3-19D752F50B66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8C0D1A-B5D8-4A5A-B27D-036C7B63048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Федерального закона «Кодекс Российской Федерации об административных правонарушениях»</a:t>
          </a:r>
        </a:p>
        <a:p>
          <a:pPr algn="just">
            <a:spcAft>
              <a:spcPts val="0"/>
            </a:spcAft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Три раздела: «Общая часть», «Особенная часть», «Субъекты административной юрисдикции»</a:t>
          </a:r>
        </a:p>
        <a:p>
          <a:pPr algn="just">
            <a:spcAft>
              <a:spcPts val="0"/>
            </a:spcAft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Расширяется практика назначения административного наказания в виде предупреждения</a:t>
          </a:r>
        </a:p>
        <a:p>
          <a:pPr algn="just">
            <a:spcAft>
              <a:spcPts val="0"/>
            </a:spcAft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Увеличение случаев, в которых возможна уплата административного штрафа в размере половины от наложенного штрафа</a:t>
          </a:r>
        </a:p>
        <a:p>
          <a:pPr algn="just">
            <a:spcAft>
              <a:spcPts val="0"/>
            </a:spcAft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Сокращение с 90 до 30 суток предельного срока наказания в виде административного запрета деятельности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т.д.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9D4BD-D7F1-422C-B318-3CFBD751FA92}" type="parTrans" cxnId="{E79A155C-F683-4FD8-BDF3-34DB10DACB26}">
      <dgm:prSet/>
      <dgm:spPr/>
      <dgm:t>
        <a:bodyPr/>
        <a:lstStyle/>
        <a:p>
          <a:endParaRPr lang="ru-RU"/>
        </a:p>
      </dgm:t>
    </dgm:pt>
    <dgm:pt modelId="{1F86317A-60D2-4326-872B-8CCCBEA6AC74}" type="sibTrans" cxnId="{E79A155C-F683-4FD8-BDF3-34DB10DACB26}">
      <dgm:prSet/>
      <dgm:spPr/>
      <dgm:t>
        <a:bodyPr/>
        <a:lstStyle/>
        <a:p>
          <a:endParaRPr lang="ru-RU"/>
        </a:p>
      </dgm:t>
    </dgm:pt>
    <dgm:pt modelId="{4EE948AC-FC47-48CE-8CA8-1839AA5F1BB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федерального закона 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 промышленной безопасности»</a:t>
          </a:r>
        </a:p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должны коснуться обновления применяемой понятийной базы, оценки соответствия, экспертизы промышленной безопасности, технического диагностирования, продления срока безопасной эксплуатации технических устройств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775988-2E29-4287-8325-4952D911B330}" type="parTrans" cxnId="{160FE31E-4B6B-43AE-BDAE-C0222FE70505}">
      <dgm:prSet/>
      <dgm:spPr/>
      <dgm:t>
        <a:bodyPr/>
        <a:lstStyle/>
        <a:p>
          <a:endParaRPr lang="ru-RU"/>
        </a:p>
      </dgm:t>
    </dgm:pt>
    <dgm:pt modelId="{C9AE756B-F2F7-462D-AE25-C90E2F9D92AF}" type="sibTrans" cxnId="{160FE31E-4B6B-43AE-BDAE-C0222FE70505}">
      <dgm:prSet/>
      <dgm:spPr/>
      <dgm:t>
        <a:bodyPr/>
        <a:lstStyle/>
        <a:p>
          <a:endParaRPr lang="ru-RU"/>
        </a:p>
      </dgm:t>
    </dgm:pt>
    <dgm:pt modelId="{3E6ED228-3E00-4035-9A16-E121A440CC17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Постановления правительства Российской Федерации «О федеральном государственном контроле (надзоре) в области промышленной безопасности»</a:t>
          </a:r>
        </a:p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Проектом предлагается утвердить положения о федеральном государственном контроле (надзоре) в области промышленной безопасности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9F5EC-5F61-4EAA-A479-63662FAF02DB}" type="parTrans" cxnId="{6B35926C-BD2A-4644-B619-E124C8577094}">
      <dgm:prSet/>
      <dgm:spPr/>
      <dgm:t>
        <a:bodyPr/>
        <a:lstStyle/>
        <a:p>
          <a:endParaRPr lang="ru-RU"/>
        </a:p>
      </dgm:t>
    </dgm:pt>
    <dgm:pt modelId="{BF856796-568F-43A6-A7BC-19167ADDEBA6}" type="sibTrans" cxnId="{6B35926C-BD2A-4644-B619-E124C8577094}">
      <dgm:prSet/>
      <dgm:spPr/>
      <dgm:t>
        <a:bodyPr/>
        <a:lstStyle/>
        <a:p>
          <a:endParaRPr lang="ru-RU"/>
        </a:p>
      </dgm:t>
    </dgm:pt>
    <dgm:pt modelId="{22B50CAD-989D-4910-8CAE-46C96DEED0C4}" type="pres">
      <dgm:prSet presAssocID="{8F55FEBB-918C-494B-A6F3-19D752F50B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2F789C-F151-48A1-9A46-21D1D40EBE9E}" type="pres">
      <dgm:prSet presAssocID="{CD8C0D1A-B5D8-4A5A-B27D-036C7B63048F}" presName="node" presStyleLbl="node1" presStyleIdx="0" presStyleCnt="3" custScaleX="273810" custScaleY="429831" custLinFactNeighborX="-28254" custLinFactNeighborY="3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5517C-E2E9-4009-9282-B8A87E8E9400}" type="pres">
      <dgm:prSet presAssocID="{1F86317A-60D2-4326-872B-8CCCBEA6AC74}" presName="sibTrans" presStyleCnt="0"/>
      <dgm:spPr/>
    </dgm:pt>
    <dgm:pt modelId="{4D0BC38C-016E-4C89-9090-B53063E2AE89}" type="pres">
      <dgm:prSet presAssocID="{4EE948AC-FC47-48CE-8CA8-1839AA5F1BB0}" presName="node" presStyleLbl="node1" presStyleIdx="1" presStyleCnt="3" custScaleX="255216" custScaleY="265764" custLinFactNeighborX="35570" custLinFactNeighborY="-55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3CE0F-2101-483A-9AEE-4873E0473CC5}" type="pres">
      <dgm:prSet presAssocID="{C9AE756B-F2F7-462D-AE25-C90E2F9D92AF}" presName="sibTrans" presStyleCnt="0"/>
      <dgm:spPr/>
    </dgm:pt>
    <dgm:pt modelId="{8CD2E2C2-7596-44C0-BFC7-730C79427878}" type="pres">
      <dgm:prSet presAssocID="{3E6ED228-3E00-4035-9A16-E121A440CC17}" presName="node" presStyleLbl="node1" presStyleIdx="2" presStyleCnt="3" custScaleX="294053" custScaleY="224916" custLinFactX="100000" custLinFactY="-23297" custLinFactNeighborX="1270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BD95F-09A4-4410-ACD2-D1CA3314DFB9}" type="presOf" srcId="{4EE948AC-FC47-48CE-8CA8-1839AA5F1BB0}" destId="{4D0BC38C-016E-4C89-9090-B53063E2AE89}" srcOrd="0" destOrd="0" presId="urn:microsoft.com/office/officeart/2005/8/layout/default#2"/>
    <dgm:cxn modelId="{160FE31E-4B6B-43AE-BDAE-C0222FE70505}" srcId="{8F55FEBB-918C-494B-A6F3-19D752F50B66}" destId="{4EE948AC-FC47-48CE-8CA8-1839AA5F1BB0}" srcOrd="1" destOrd="0" parTransId="{B2775988-2E29-4287-8325-4952D911B330}" sibTransId="{C9AE756B-F2F7-462D-AE25-C90E2F9D92AF}"/>
    <dgm:cxn modelId="{6B35926C-BD2A-4644-B619-E124C8577094}" srcId="{8F55FEBB-918C-494B-A6F3-19D752F50B66}" destId="{3E6ED228-3E00-4035-9A16-E121A440CC17}" srcOrd="2" destOrd="0" parTransId="{8D09F5EC-5F61-4EAA-A479-63662FAF02DB}" sibTransId="{BF856796-568F-43A6-A7BC-19167ADDEBA6}"/>
    <dgm:cxn modelId="{DEE33E94-23D0-486A-889E-9A47B8247F08}" type="presOf" srcId="{CD8C0D1A-B5D8-4A5A-B27D-036C7B63048F}" destId="{DE2F789C-F151-48A1-9A46-21D1D40EBE9E}" srcOrd="0" destOrd="0" presId="urn:microsoft.com/office/officeart/2005/8/layout/default#2"/>
    <dgm:cxn modelId="{A1F34326-7643-410D-91F4-F38739620890}" type="presOf" srcId="{8F55FEBB-918C-494B-A6F3-19D752F50B66}" destId="{22B50CAD-989D-4910-8CAE-46C96DEED0C4}" srcOrd="0" destOrd="0" presId="urn:microsoft.com/office/officeart/2005/8/layout/default#2"/>
    <dgm:cxn modelId="{E79A155C-F683-4FD8-BDF3-34DB10DACB26}" srcId="{8F55FEBB-918C-494B-A6F3-19D752F50B66}" destId="{CD8C0D1A-B5D8-4A5A-B27D-036C7B63048F}" srcOrd="0" destOrd="0" parTransId="{8B49D4BD-D7F1-422C-B318-3CFBD751FA92}" sibTransId="{1F86317A-60D2-4326-872B-8CCCBEA6AC74}"/>
    <dgm:cxn modelId="{12F3A1A3-1EC9-4496-A7B4-20142E564CA3}" type="presOf" srcId="{3E6ED228-3E00-4035-9A16-E121A440CC17}" destId="{8CD2E2C2-7596-44C0-BFC7-730C79427878}" srcOrd="0" destOrd="0" presId="urn:microsoft.com/office/officeart/2005/8/layout/default#2"/>
    <dgm:cxn modelId="{066FA72A-1151-48D3-B683-1B202A4BA2A5}" type="presParOf" srcId="{22B50CAD-989D-4910-8CAE-46C96DEED0C4}" destId="{DE2F789C-F151-48A1-9A46-21D1D40EBE9E}" srcOrd="0" destOrd="0" presId="urn:microsoft.com/office/officeart/2005/8/layout/default#2"/>
    <dgm:cxn modelId="{7EF0531F-2197-49F0-9E03-762C43017A3E}" type="presParOf" srcId="{22B50CAD-989D-4910-8CAE-46C96DEED0C4}" destId="{F245517C-E2E9-4009-9282-B8A87E8E9400}" srcOrd="1" destOrd="0" presId="urn:microsoft.com/office/officeart/2005/8/layout/default#2"/>
    <dgm:cxn modelId="{4D6C870B-2D4A-4B61-93EA-D3633C9236EA}" type="presParOf" srcId="{22B50CAD-989D-4910-8CAE-46C96DEED0C4}" destId="{4D0BC38C-016E-4C89-9090-B53063E2AE89}" srcOrd="2" destOrd="0" presId="urn:microsoft.com/office/officeart/2005/8/layout/default#2"/>
    <dgm:cxn modelId="{C0ED4E49-4673-491C-8D6D-6B557E374896}" type="presParOf" srcId="{22B50CAD-989D-4910-8CAE-46C96DEED0C4}" destId="{5103CE0F-2101-483A-9AEE-4873E0473CC5}" srcOrd="3" destOrd="0" presId="urn:microsoft.com/office/officeart/2005/8/layout/default#2"/>
    <dgm:cxn modelId="{8667CA8A-6243-458E-BE4B-C03EF40F5328}" type="presParOf" srcId="{22B50CAD-989D-4910-8CAE-46C96DEED0C4}" destId="{8CD2E2C2-7596-44C0-BFC7-730C79427878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E38514-3CEA-450A-B46D-DF50C16738FA}" type="doc">
      <dgm:prSet loTypeId="urn:microsoft.com/office/officeart/2005/8/layout/default#3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119FE224-D62A-4EAB-9B68-81FDF1B65DFA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Постановления правительства Российской Федерации «Об утверждении Положения о федеральном государственном энергетическом надзоре»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B04C3-BD69-4297-95C1-9124026727AF}" type="parTrans" cxnId="{E57BC3D0-483B-4C74-A5AD-9C67CC7FD3E7}">
      <dgm:prSet/>
      <dgm:spPr/>
      <dgm:t>
        <a:bodyPr/>
        <a:lstStyle/>
        <a:p>
          <a:endParaRPr lang="ru-RU"/>
        </a:p>
      </dgm:t>
    </dgm:pt>
    <dgm:pt modelId="{5A91E2AC-4BD5-4826-A62C-9402E1A980CB}" type="sibTrans" cxnId="{E57BC3D0-483B-4C74-A5AD-9C67CC7FD3E7}">
      <dgm:prSet/>
      <dgm:spPr/>
      <dgm:t>
        <a:bodyPr/>
        <a:lstStyle/>
        <a:p>
          <a:endParaRPr lang="ru-RU"/>
        </a:p>
      </dgm:t>
    </dgm:pt>
    <dgm:pt modelId="{8C2C9062-6CC8-49B2-9681-55CD9835E3EA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Постановления правительства Российской Федерации «Об утверждении Положения о федеральном государственном строительном надзоре»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D9E1D-0CAC-4CAE-9EEF-F26961A882BD}" type="parTrans" cxnId="{F2D74CC5-9788-422E-A3B0-33017AE07948}">
      <dgm:prSet/>
      <dgm:spPr/>
      <dgm:t>
        <a:bodyPr/>
        <a:lstStyle/>
        <a:p>
          <a:endParaRPr lang="ru-RU"/>
        </a:p>
      </dgm:t>
    </dgm:pt>
    <dgm:pt modelId="{D90F044A-C2AB-4816-81DB-7EBD6E1E0B14}" type="sibTrans" cxnId="{F2D74CC5-9788-422E-A3B0-33017AE07948}">
      <dgm:prSet/>
      <dgm:spPr/>
      <dgm:t>
        <a:bodyPr/>
        <a:lstStyle/>
        <a:p>
          <a:endParaRPr lang="ru-RU"/>
        </a:p>
      </dgm:t>
    </dgm:pt>
    <dgm:pt modelId="{F9047CAD-0152-4E77-897B-E26A86B793EB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Постановления правительства Российской Федерации «Об утверждении общих требований к организации и осуществлению регионального государственного строительного надзора»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C3D8E-22D1-4451-95E5-4A063C0B2957}" type="parTrans" cxnId="{5802003C-73CF-4441-966A-A73B9A53510C}">
      <dgm:prSet/>
      <dgm:spPr/>
      <dgm:t>
        <a:bodyPr/>
        <a:lstStyle/>
        <a:p>
          <a:endParaRPr lang="ru-RU"/>
        </a:p>
      </dgm:t>
    </dgm:pt>
    <dgm:pt modelId="{5D781658-5614-46B4-AA5C-691EA875B207}" type="sibTrans" cxnId="{5802003C-73CF-4441-966A-A73B9A53510C}">
      <dgm:prSet/>
      <dgm:spPr/>
      <dgm:t>
        <a:bodyPr/>
        <a:lstStyle/>
        <a:p>
          <a:endParaRPr lang="ru-RU"/>
        </a:p>
      </dgm:t>
    </dgm:pt>
    <dgm:pt modelId="{8B096079-E52C-47FC-AEFD-82C455E4905D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Постановления правительства Российской Федерации «Об утверждении Положения о федеральном государственном горном надзоре»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305DA-0DCB-4B72-9592-390D28439775}" type="parTrans" cxnId="{CC603AC1-44C8-4E0D-B7F1-97BD7800C90E}">
      <dgm:prSet/>
      <dgm:spPr/>
      <dgm:t>
        <a:bodyPr/>
        <a:lstStyle/>
        <a:p>
          <a:endParaRPr lang="ru-RU"/>
        </a:p>
      </dgm:t>
    </dgm:pt>
    <dgm:pt modelId="{BDF9D9F1-6540-44C8-A24E-F272CA629D10}" type="sibTrans" cxnId="{CC603AC1-44C8-4E0D-B7F1-97BD7800C90E}">
      <dgm:prSet/>
      <dgm:spPr/>
      <dgm:t>
        <a:bodyPr/>
        <a:lstStyle/>
        <a:p>
          <a:endParaRPr lang="ru-RU"/>
        </a:p>
      </dgm:t>
    </dgm:pt>
    <dgm:pt modelId="{4B96C566-A06E-492F-A0AD-FA0BA084A26A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Постановления правительства Российской Федерации «Об утверждении Положения о федеральном государственном надзоре в области безопасности гидротехнических сооружений»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57EDE-0741-40D6-811B-4A4DA4362DA5}" type="sibTrans" cxnId="{385AF89D-1051-42E7-869D-FBDAB0AC6A66}">
      <dgm:prSet/>
      <dgm:spPr/>
      <dgm:t>
        <a:bodyPr/>
        <a:lstStyle/>
        <a:p>
          <a:endParaRPr lang="ru-RU"/>
        </a:p>
      </dgm:t>
    </dgm:pt>
    <dgm:pt modelId="{6ECA11D2-7141-4541-9985-1B8FC4DC94CF}" type="parTrans" cxnId="{385AF89D-1051-42E7-869D-FBDAB0AC6A66}">
      <dgm:prSet/>
      <dgm:spPr/>
      <dgm:t>
        <a:bodyPr/>
        <a:lstStyle/>
        <a:p>
          <a:endParaRPr lang="ru-RU"/>
        </a:p>
      </dgm:t>
    </dgm:pt>
    <dgm:pt modelId="{9EC3CA02-4172-4B9E-901E-9BC0485A6B0B}" type="pres">
      <dgm:prSet presAssocID="{68E38514-3CEA-450A-B46D-DF50C16738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A7EA9-6AD6-4640-AD90-0C0CBBAAE139}" type="pres">
      <dgm:prSet presAssocID="{119FE224-D62A-4EAB-9B68-81FDF1B65DFA}" presName="node" presStyleLbl="node1" presStyleIdx="0" presStyleCnt="5" custScaleX="134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32AD1-9A4F-4293-8DAF-72EED31A3EA0}" type="pres">
      <dgm:prSet presAssocID="{5A91E2AC-4BD5-4826-A62C-9402E1A980CB}" presName="sibTrans" presStyleCnt="0"/>
      <dgm:spPr/>
    </dgm:pt>
    <dgm:pt modelId="{7E526AD6-8246-45AD-875D-AB000FEFF84C}" type="pres">
      <dgm:prSet presAssocID="{4B96C566-A06E-492F-A0AD-FA0BA084A26A}" presName="node" presStyleLbl="node1" presStyleIdx="1" presStyleCnt="5" custScaleX="13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5D592-A783-4028-9083-D9A1220D48E8}" type="pres">
      <dgm:prSet presAssocID="{4E957EDE-0741-40D6-811B-4A4DA4362DA5}" presName="sibTrans" presStyleCnt="0"/>
      <dgm:spPr/>
    </dgm:pt>
    <dgm:pt modelId="{A18D747E-D71D-49F2-9BF8-F558E77CF666}" type="pres">
      <dgm:prSet presAssocID="{8C2C9062-6CC8-49B2-9681-55CD9835E3EA}" presName="node" presStyleLbl="node1" presStyleIdx="2" presStyleCnt="5" custScaleX="132298" custLinFactNeighborX="-1765" custLinFactNeighborY="-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AF81C-2BE2-4586-945A-BC9B888CE235}" type="pres">
      <dgm:prSet presAssocID="{D90F044A-C2AB-4816-81DB-7EBD6E1E0B14}" presName="sibTrans" presStyleCnt="0"/>
      <dgm:spPr/>
    </dgm:pt>
    <dgm:pt modelId="{CD485179-F730-4EE8-9F74-AE7A1FB45F16}" type="pres">
      <dgm:prSet presAssocID="{F9047CAD-0152-4E77-897B-E26A86B793EB}" presName="node" presStyleLbl="node1" presStyleIdx="3" presStyleCnt="5" custScaleX="130694" custLinFactNeighborX="2281" custLinFactNeighborY="-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48F5-FFCE-482A-92C7-270781A0AAFF}" type="pres">
      <dgm:prSet presAssocID="{5D781658-5614-46B4-AA5C-691EA875B207}" presName="sibTrans" presStyleCnt="0"/>
      <dgm:spPr/>
    </dgm:pt>
    <dgm:pt modelId="{DDE0B7C1-3BCB-45B1-A3A2-6406BA2D7B07}" type="pres">
      <dgm:prSet presAssocID="{8B096079-E52C-47FC-AEFD-82C455E4905D}" presName="node" presStyleLbl="node1" presStyleIdx="4" presStyleCnt="5" custScaleX="139874" custScaleY="78951" custLinFactNeighborX="1173" custLinFactNeighborY="-1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74CC5-9788-422E-A3B0-33017AE07948}" srcId="{68E38514-3CEA-450A-B46D-DF50C16738FA}" destId="{8C2C9062-6CC8-49B2-9681-55CD9835E3EA}" srcOrd="2" destOrd="0" parTransId="{BAAD9E1D-0CAC-4CAE-9EEF-F26961A882BD}" sibTransId="{D90F044A-C2AB-4816-81DB-7EBD6E1E0B14}"/>
    <dgm:cxn modelId="{E3AF3A75-35B2-4EFE-ABD3-50C09CBC9737}" type="presOf" srcId="{8B096079-E52C-47FC-AEFD-82C455E4905D}" destId="{DDE0B7C1-3BCB-45B1-A3A2-6406BA2D7B07}" srcOrd="0" destOrd="0" presId="urn:microsoft.com/office/officeart/2005/8/layout/default#3"/>
    <dgm:cxn modelId="{385AF89D-1051-42E7-869D-FBDAB0AC6A66}" srcId="{68E38514-3CEA-450A-B46D-DF50C16738FA}" destId="{4B96C566-A06E-492F-A0AD-FA0BA084A26A}" srcOrd="1" destOrd="0" parTransId="{6ECA11D2-7141-4541-9985-1B8FC4DC94CF}" sibTransId="{4E957EDE-0741-40D6-811B-4A4DA4362DA5}"/>
    <dgm:cxn modelId="{5802003C-73CF-4441-966A-A73B9A53510C}" srcId="{68E38514-3CEA-450A-B46D-DF50C16738FA}" destId="{F9047CAD-0152-4E77-897B-E26A86B793EB}" srcOrd="3" destOrd="0" parTransId="{3ACC3D8E-22D1-4451-95E5-4A063C0B2957}" sibTransId="{5D781658-5614-46B4-AA5C-691EA875B207}"/>
    <dgm:cxn modelId="{562543A9-4ABB-496A-A64E-D47F75513A64}" type="presOf" srcId="{F9047CAD-0152-4E77-897B-E26A86B793EB}" destId="{CD485179-F730-4EE8-9F74-AE7A1FB45F16}" srcOrd="0" destOrd="0" presId="urn:microsoft.com/office/officeart/2005/8/layout/default#3"/>
    <dgm:cxn modelId="{04666912-9ADD-4CE4-878D-AC07A024B77C}" type="presOf" srcId="{4B96C566-A06E-492F-A0AD-FA0BA084A26A}" destId="{7E526AD6-8246-45AD-875D-AB000FEFF84C}" srcOrd="0" destOrd="0" presId="urn:microsoft.com/office/officeart/2005/8/layout/default#3"/>
    <dgm:cxn modelId="{4C29DE58-81EE-4044-B8FB-94FA3231E8FD}" type="presOf" srcId="{68E38514-3CEA-450A-B46D-DF50C16738FA}" destId="{9EC3CA02-4172-4B9E-901E-9BC0485A6B0B}" srcOrd="0" destOrd="0" presId="urn:microsoft.com/office/officeart/2005/8/layout/default#3"/>
    <dgm:cxn modelId="{74AB0288-8CE4-4484-8DD6-CC68AC294C90}" type="presOf" srcId="{8C2C9062-6CC8-49B2-9681-55CD9835E3EA}" destId="{A18D747E-D71D-49F2-9BF8-F558E77CF666}" srcOrd="0" destOrd="0" presId="urn:microsoft.com/office/officeart/2005/8/layout/default#3"/>
    <dgm:cxn modelId="{F70C193F-C136-4C11-B39E-BC05B70E4294}" type="presOf" srcId="{119FE224-D62A-4EAB-9B68-81FDF1B65DFA}" destId="{4E7A7EA9-6AD6-4640-AD90-0C0CBBAAE139}" srcOrd="0" destOrd="0" presId="urn:microsoft.com/office/officeart/2005/8/layout/default#3"/>
    <dgm:cxn modelId="{E57BC3D0-483B-4C74-A5AD-9C67CC7FD3E7}" srcId="{68E38514-3CEA-450A-B46D-DF50C16738FA}" destId="{119FE224-D62A-4EAB-9B68-81FDF1B65DFA}" srcOrd="0" destOrd="0" parTransId="{009B04C3-BD69-4297-95C1-9124026727AF}" sibTransId="{5A91E2AC-4BD5-4826-A62C-9402E1A980CB}"/>
    <dgm:cxn modelId="{CC603AC1-44C8-4E0D-B7F1-97BD7800C90E}" srcId="{68E38514-3CEA-450A-B46D-DF50C16738FA}" destId="{8B096079-E52C-47FC-AEFD-82C455E4905D}" srcOrd="4" destOrd="0" parTransId="{515305DA-0DCB-4B72-9592-390D28439775}" sibTransId="{BDF9D9F1-6540-44C8-A24E-F272CA629D10}"/>
    <dgm:cxn modelId="{6B584D57-7A96-4736-BF1A-D9663B552B9F}" type="presParOf" srcId="{9EC3CA02-4172-4B9E-901E-9BC0485A6B0B}" destId="{4E7A7EA9-6AD6-4640-AD90-0C0CBBAAE139}" srcOrd="0" destOrd="0" presId="urn:microsoft.com/office/officeart/2005/8/layout/default#3"/>
    <dgm:cxn modelId="{AC851611-59DC-4FC8-A39F-E7179B6622B1}" type="presParOf" srcId="{9EC3CA02-4172-4B9E-901E-9BC0485A6B0B}" destId="{5A832AD1-9A4F-4293-8DAF-72EED31A3EA0}" srcOrd="1" destOrd="0" presId="urn:microsoft.com/office/officeart/2005/8/layout/default#3"/>
    <dgm:cxn modelId="{B14616E9-8312-44D8-B8E4-9D9842059D0A}" type="presParOf" srcId="{9EC3CA02-4172-4B9E-901E-9BC0485A6B0B}" destId="{7E526AD6-8246-45AD-875D-AB000FEFF84C}" srcOrd="2" destOrd="0" presId="urn:microsoft.com/office/officeart/2005/8/layout/default#3"/>
    <dgm:cxn modelId="{FC23C98B-170F-487B-BD74-8B5CA89AE4B0}" type="presParOf" srcId="{9EC3CA02-4172-4B9E-901E-9BC0485A6B0B}" destId="{0A75D592-A783-4028-9083-D9A1220D48E8}" srcOrd="3" destOrd="0" presId="urn:microsoft.com/office/officeart/2005/8/layout/default#3"/>
    <dgm:cxn modelId="{29FDC804-CC4F-4875-BA26-D04BF6A77A6B}" type="presParOf" srcId="{9EC3CA02-4172-4B9E-901E-9BC0485A6B0B}" destId="{A18D747E-D71D-49F2-9BF8-F558E77CF666}" srcOrd="4" destOrd="0" presId="urn:microsoft.com/office/officeart/2005/8/layout/default#3"/>
    <dgm:cxn modelId="{FF2E1FA7-33C7-44E3-84F9-ABC28502F1DC}" type="presParOf" srcId="{9EC3CA02-4172-4B9E-901E-9BC0485A6B0B}" destId="{47AAF81C-2BE2-4586-945A-BC9B888CE235}" srcOrd="5" destOrd="0" presId="urn:microsoft.com/office/officeart/2005/8/layout/default#3"/>
    <dgm:cxn modelId="{1A931C08-B525-4E66-91DC-ABE4E17C262E}" type="presParOf" srcId="{9EC3CA02-4172-4B9E-901E-9BC0485A6B0B}" destId="{CD485179-F730-4EE8-9F74-AE7A1FB45F16}" srcOrd="6" destOrd="0" presId="urn:microsoft.com/office/officeart/2005/8/layout/default#3"/>
    <dgm:cxn modelId="{9109CA4C-E273-44FB-B4AA-96CD6D47276B}" type="presParOf" srcId="{9EC3CA02-4172-4B9E-901E-9BC0485A6B0B}" destId="{515248F5-FFCE-482A-92C7-270781A0AAFF}" srcOrd="7" destOrd="0" presId="urn:microsoft.com/office/officeart/2005/8/layout/default#3"/>
    <dgm:cxn modelId="{5B916158-18A2-478F-AEE8-9160F82AC055}" type="presParOf" srcId="{9EC3CA02-4172-4B9E-901E-9BC0485A6B0B}" destId="{DDE0B7C1-3BCB-45B1-A3A2-6406BA2D7B07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FB080-04C1-4E83-A8D7-E18A151754E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11342-8E8B-4C84-A5C9-3F41A26E68E1}">
      <dgm:prSet custT="1"/>
      <dgm:spPr/>
      <dgm:t>
        <a:bodyPr/>
        <a:lstStyle/>
        <a:p>
          <a:pPr rtl="0"/>
          <a:r>
            <a:rPr lang="ru-RU" sz="1800" b="0" i="0" baseline="0" dirty="0" smtClean="0">
              <a:latin typeface="Times New Roman" pitchFamily="18" charset="0"/>
              <a:cs typeface="Times New Roman" pitchFamily="18" charset="0"/>
            </a:rPr>
            <a:t>Постановлением Правительства Российской Федерации от 03 апреля 2020 г. №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438 «Об особенностях осуществления в 2020 году государственного контроля (надзора), муниципального контроля и о внесении изменения в пункт 7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предпринимателей»</a:t>
          </a:r>
          <a:r>
            <a:rPr lang="ru-RU" sz="1800" b="0" i="0" baseline="0" dirty="0" smtClean="0">
              <a:latin typeface="Times New Roman" pitchFamily="18" charset="0"/>
              <a:cs typeface="Times New Roman" pitchFamily="18" charset="0"/>
            </a:rPr>
            <a:t> отменены плановые проверки организаций и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индивидуальных предпринимателей</a:t>
          </a:r>
          <a:r>
            <a:rPr lang="ru-RU" sz="1800" b="0" i="0" baseline="0" dirty="0" smtClean="0">
              <a:latin typeface="Times New Roman" pitchFamily="18" charset="0"/>
              <a:cs typeface="Times New Roman" pitchFamily="18" charset="0"/>
            </a:rPr>
            <a:t> до 31 декабря 2020 г. </a:t>
          </a:r>
          <a:endParaRPr lang="ru-RU" sz="18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F477054C-0580-4AC2-BBD3-7D3F880691C0}" type="parTrans" cxnId="{E18C350D-8073-459C-B2DD-33A4F7E28D6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3D0205C-456C-4A99-9F00-1F5499E3C4D3}" type="sibTrans" cxnId="{E18C350D-8073-459C-B2DD-33A4F7E28D6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2BC94BA-C9F8-4E0C-9C9A-5DC03645E424}">
      <dgm:prSet custT="1"/>
      <dgm:spPr/>
      <dgm:t>
        <a:bodyPr/>
        <a:lstStyle/>
        <a:p>
          <a:pPr rtl="0"/>
          <a:r>
            <a:rPr lang="ru-RU" sz="1800" b="0" i="0" baseline="0" dirty="0" err="1" smtClean="0">
              <a:latin typeface="Times New Roman" pitchFamily="18" charset="0"/>
              <a:cs typeface="Times New Roman" pitchFamily="18" charset="0"/>
            </a:rPr>
            <a:t>Ростехнадзор</a:t>
          </a:r>
          <a:r>
            <a:rPr lang="ru-RU" sz="1800" b="0" i="0" baseline="0" dirty="0" smtClean="0">
              <a:latin typeface="Times New Roman" pitchFamily="18" charset="0"/>
              <a:cs typeface="Times New Roman" pitchFamily="18" charset="0"/>
            </a:rPr>
            <a:t> приказом от 27 мая 2020 г. № 201 утвердил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baseline="0" dirty="0" smtClean="0">
              <a:latin typeface="Times New Roman" pitchFamily="18" charset="0"/>
              <a:cs typeface="Times New Roman" pitchFamily="18" charset="0"/>
            </a:rPr>
            <a:t>Методические рекомендации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baseline="0" dirty="0" smtClean="0">
              <a:latin typeface="Times New Roman" pitchFamily="18" charset="0"/>
              <a:cs typeface="Times New Roman" pitchFamily="18" charset="0"/>
            </a:rPr>
            <a:t>по осуществлению государственного надзора за соблюдением требований промышленной безопасности и лицензионных требований с использованием средств дистанционного взаимодействия.  </a:t>
          </a:r>
          <a:endParaRPr lang="ru-RU" sz="18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A5360E81-65D2-4FCD-891B-EA684F46CB52}" type="parTrans" cxnId="{F7493B2A-6F2F-48D3-8987-29FD283FC37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3ADC8DD-5EF6-4037-8424-324B8607214D}" type="sibTrans" cxnId="{F7493B2A-6F2F-48D3-8987-29FD283FC37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FEF7BA9-1BDE-4F8B-BF0B-872344CFF713}" type="pres">
      <dgm:prSet presAssocID="{A66FB080-04C1-4E83-A8D7-E18A151754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10C8F-C079-4B53-BC83-79DA8A550879}" type="pres">
      <dgm:prSet presAssocID="{8A911342-8E8B-4C84-A5C9-3F41A26E68E1}" presName="linNode" presStyleCnt="0"/>
      <dgm:spPr/>
    </dgm:pt>
    <dgm:pt modelId="{D54B1227-4B61-46B6-88BB-A011D433CD1A}" type="pres">
      <dgm:prSet presAssocID="{8A911342-8E8B-4C84-A5C9-3F41A26E68E1}" presName="parentText" presStyleLbl="node1" presStyleIdx="0" presStyleCnt="2" custScaleX="259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99638-62DA-4E42-9053-F2293EC504EE}" type="pres">
      <dgm:prSet presAssocID="{A3D0205C-456C-4A99-9F00-1F5499E3C4D3}" presName="sp" presStyleCnt="0"/>
      <dgm:spPr/>
    </dgm:pt>
    <dgm:pt modelId="{CC2EEC0E-C5F2-4268-9C21-CEB2FC0D7FC3}" type="pres">
      <dgm:prSet presAssocID="{A2BC94BA-C9F8-4E0C-9C9A-5DC03645E424}" presName="linNode" presStyleCnt="0"/>
      <dgm:spPr/>
    </dgm:pt>
    <dgm:pt modelId="{4F995A1A-D924-4C0F-8673-2DC8089CF1E9}" type="pres">
      <dgm:prSet presAssocID="{A2BC94BA-C9F8-4E0C-9C9A-5DC03645E424}" presName="parentText" presStyleLbl="node1" presStyleIdx="1" presStyleCnt="2" custScaleX="259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8C350D-8073-459C-B2DD-33A4F7E28D63}" srcId="{A66FB080-04C1-4E83-A8D7-E18A151754E0}" destId="{8A911342-8E8B-4C84-A5C9-3F41A26E68E1}" srcOrd="0" destOrd="0" parTransId="{F477054C-0580-4AC2-BBD3-7D3F880691C0}" sibTransId="{A3D0205C-456C-4A99-9F00-1F5499E3C4D3}"/>
    <dgm:cxn modelId="{D7E44D34-10EB-467B-95CC-97F151884392}" type="presOf" srcId="{8A911342-8E8B-4C84-A5C9-3F41A26E68E1}" destId="{D54B1227-4B61-46B6-88BB-A011D433CD1A}" srcOrd="0" destOrd="0" presId="urn:microsoft.com/office/officeart/2005/8/layout/vList5"/>
    <dgm:cxn modelId="{25190A17-7885-4655-8691-346988F181B0}" type="presOf" srcId="{A66FB080-04C1-4E83-A8D7-E18A151754E0}" destId="{DFEF7BA9-1BDE-4F8B-BF0B-872344CFF713}" srcOrd="0" destOrd="0" presId="urn:microsoft.com/office/officeart/2005/8/layout/vList5"/>
    <dgm:cxn modelId="{6A43C773-5F0B-4553-8858-EE11E430A103}" type="presOf" srcId="{A2BC94BA-C9F8-4E0C-9C9A-5DC03645E424}" destId="{4F995A1A-D924-4C0F-8673-2DC8089CF1E9}" srcOrd="0" destOrd="0" presId="urn:microsoft.com/office/officeart/2005/8/layout/vList5"/>
    <dgm:cxn modelId="{F7493B2A-6F2F-48D3-8987-29FD283FC372}" srcId="{A66FB080-04C1-4E83-A8D7-E18A151754E0}" destId="{A2BC94BA-C9F8-4E0C-9C9A-5DC03645E424}" srcOrd="1" destOrd="0" parTransId="{A5360E81-65D2-4FCD-891B-EA684F46CB52}" sibTransId="{A3ADC8DD-5EF6-4037-8424-324B8607214D}"/>
    <dgm:cxn modelId="{047771FB-9043-4EE6-8D4C-B60979744595}" type="presParOf" srcId="{DFEF7BA9-1BDE-4F8B-BF0B-872344CFF713}" destId="{87210C8F-C079-4B53-BC83-79DA8A550879}" srcOrd="0" destOrd="0" presId="urn:microsoft.com/office/officeart/2005/8/layout/vList5"/>
    <dgm:cxn modelId="{013467C9-EE63-42F3-A844-42398A0CFDF0}" type="presParOf" srcId="{87210C8F-C079-4B53-BC83-79DA8A550879}" destId="{D54B1227-4B61-46B6-88BB-A011D433CD1A}" srcOrd="0" destOrd="0" presId="urn:microsoft.com/office/officeart/2005/8/layout/vList5"/>
    <dgm:cxn modelId="{3318E3F7-AB48-42D1-9C2F-203736AB2D10}" type="presParOf" srcId="{DFEF7BA9-1BDE-4F8B-BF0B-872344CFF713}" destId="{C1A99638-62DA-4E42-9053-F2293EC504EE}" srcOrd="1" destOrd="0" presId="urn:microsoft.com/office/officeart/2005/8/layout/vList5"/>
    <dgm:cxn modelId="{C35BF226-E262-4810-88E2-AC0BBEA1BBA7}" type="presParOf" srcId="{DFEF7BA9-1BDE-4F8B-BF0B-872344CFF713}" destId="{CC2EEC0E-C5F2-4268-9C21-CEB2FC0D7FC3}" srcOrd="2" destOrd="0" presId="urn:microsoft.com/office/officeart/2005/8/layout/vList5"/>
    <dgm:cxn modelId="{CB54958D-1E62-432B-85EC-2C5CA98C74ED}" type="presParOf" srcId="{CC2EEC0E-C5F2-4268-9C21-CEB2FC0D7FC3}" destId="{4F995A1A-D924-4C0F-8673-2DC8089CF1E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E70744-741A-43D2-9E08-9AD7802200E8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93834-697C-43FB-A53B-9DDD89175F55}">
      <dgm:prSet custT="1"/>
      <dgm:spPr/>
      <dgm:t>
        <a:bodyPr/>
        <a:lstStyle/>
        <a:p>
          <a:pPr rtl="0"/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 порядок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лицензирования опасных производственных объектов, а также аттестации </a:t>
          </a:r>
          <a:b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сфере промышленной безопасности.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F2771D-DEF5-4E27-B699-C0277A21530E}" type="parTrans" cxnId="{BD36831C-89D6-416C-9E8E-84AC220AD71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8B6F8-D032-41B7-AB08-CBC9EB92E933}" type="sibTrans" cxnId="{BD36831C-89D6-416C-9E8E-84AC220AD71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1181E7-5D0F-4C72-B45A-1E8B6F7613BF}">
      <dgm:prSet custT="1"/>
      <dgm:spPr/>
      <dgm:t>
        <a:bodyPr/>
        <a:lstStyle/>
        <a:p>
          <a:pPr rtl="0"/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Установлены Моратории: на проведение очередной аттестации, на переоформление отдельных видов лицензий, на очередное декларирование безопасности гидротехнических сооружений, </a:t>
          </a:r>
          <a:b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проведение проверки знаний.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F7ABC0-AB95-48E5-B5D8-607FA5F0FC04}" type="parTrans" cxnId="{CD99AC93-85BE-4C23-B3BA-108BD3EBE33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734E5C-75F1-46E2-87B8-77C387126186}" type="sibTrans" cxnId="{CD99AC93-85BE-4C23-B3BA-108BD3EBE33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9E5F19-B155-4348-AB2E-E02F3E39F5BE}">
      <dgm:prSet custT="1"/>
      <dgm:spPr/>
      <dgm:t>
        <a:bodyPr/>
        <a:lstStyle/>
        <a:p>
          <a:pPr rtl="0"/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 временный порядок подключения энергоустановок без разрешения на допуск.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43B60C-FB51-4682-8ADF-940500345D12}" type="parTrans" cxnId="{36A336F9-194C-43EC-AA96-5C904E4E068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C4B70B-7FBE-4D19-986B-C0DE54086195}" type="sibTrans" cxnId="{36A336F9-194C-43EC-AA96-5C904E4E068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EE127E-B0ED-4CC5-9DB4-87FCA0B092EB}">
      <dgm:prSet custT="1"/>
      <dgm:spPr/>
      <dgm:t>
        <a:bodyPr/>
        <a:lstStyle/>
        <a:p>
          <a:pPr rtl="0"/>
          <a:r>
            <a:rPr lang="ru-RU" sz="1600" b="0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Установлена возможность проведения экспертизы промышленной безопасности в дистанционном режиме.</a:t>
          </a:r>
          <a:endParaRPr lang="ru-RU" sz="1600" b="0" i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F8FFB3-C619-45D8-ACE8-8AE78CC67F5F}" type="parTrans" cxnId="{BA00C360-DAE7-4162-BB6E-93DC6DDE9D4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5B7E48-AFD5-4952-AB87-630C50A6C3F7}" type="sibTrans" cxnId="{BA00C360-DAE7-4162-BB6E-93DC6DDE9D4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A09A03-A85A-4BB7-9FCA-899A91EC62A9}" type="pres">
      <dgm:prSet presAssocID="{94E70744-741A-43D2-9E08-9AD7802200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83DFF-088D-4F72-9171-E44CE050D56A}" type="pres">
      <dgm:prSet presAssocID="{8BEE127E-B0ED-4CC5-9DB4-87FCA0B092EB}" presName="boxAndChildren" presStyleCnt="0"/>
      <dgm:spPr/>
    </dgm:pt>
    <dgm:pt modelId="{AA681630-F011-4C52-ADE9-05B6DFF89CE8}" type="pres">
      <dgm:prSet presAssocID="{8BEE127E-B0ED-4CC5-9DB4-87FCA0B092EB}" presName="parentTextBox" presStyleLbl="node1" presStyleIdx="0" presStyleCnt="4"/>
      <dgm:spPr/>
      <dgm:t>
        <a:bodyPr/>
        <a:lstStyle/>
        <a:p>
          <a:endParaRPr lang="ru-RU"/>
        </a:p>
      </dgm:t>
    </dgm:pt>
    <dgm:pt modelId="{8D474221-F530-4440-BD9B-DF04BD606C7E}" type="pres">
      <dgm:prSet presAssocID="{EFC4B70B-7FBE-4D19-986B-C0DE54086195}" presName="sp" presStyleCnt="0"/>
      <dgm:spPr/>
    </dgm:pt>
    <dgm:pt modelId="{C3654DE1-3BDF-4B8A-AB62-53D5C23AD338}" type="pres">
      <dgm:prSet presAssocID="{A89E5F19-B155-4348-AB2E-E02F3E39F5BE}" presName="arrowAndChildren" presStyleCnt="0"/>
      <dgm:spPr/>
    </dgm:pt>
    <dgm:pt modelId="{A4093940-9230-46E2-ABC9-9A5C7D407663}" type="pres">
      <dgm:prSet presAssocID="{A89E5F19-B155-4348-AB2E-E02F3E39F5B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CA018E89-1F39-4579-8700-CCD9DC6F372A}" type="pres">
      <dgm:prSet presAssocID="{EA734E5C-75F1-46E2-87B8-77C387126186}" presName="sp" presStyleCnt="0"/>
      <dgm:spPr/>
    </dgm:pt>
    <dgm:pt modelId="{F28F89D0-8D87-4ADB-A4FD-00C64F59C144}" type="pres">
      <dgm:prSet presAssocID="{3E1181E7-5D0F-4C72-B45A-1E8B6F7613BF}" presName="arrowAndChildren" presStyleCnt="0"/>
      <dgm:spPr/>
    </dgm:pt>
    <dgm:pt modelId="{53D9462D-73BA-4E40-99BD-9522CB341269}" type="pres">
      <dgm:prSet presAssocID="{3E1181E7-5D0F-4C72-B45A-1E8B6F7613BF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670CA3B-9E6C-43F7-8E27-47FFC96E1054}" type="pres">
      <dgm:prSet presAssocID="{21D8B6F8-D032-41B7-AB08-CBC9EB92E933}" presName="sp" presStyleCnt="0"/>
      <dgm:spPr/>
    </dgm:pt>
    <dgm:pt modelId="{4B04475D-B827-4DD2-B8B5-4914694EBD4C}" type="pres">
      <dgm:prSet presAssocID="{0AC93834-697C-43FB-A53B-9DDD89175F55}" presName="arrowAndChildren" presStyleCnt="0"/>
      <dgm:spPr/>
    </dgm:pt>
    <dgm:pt modelId="{008C84B6-225E-4801-99A0-873E7E9B5880}" type="pres">
      <dgm:prSet presAssocID="{0AC93834-697C-43FB-A53B-9DDD89175F55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D17199A9-1B67-4A86-BB69-7B859B985BAD}" type="presOf" srcId="{94E70744-741A-43D2-9E08-9AD7802200E8}" destId="{33A09A03-A85A-4BB7-9FCA-899A91EC62A9}" srcOrd="0" destOrd="0" presId="urn:microsoft.com/office/officeart/2005/8/layout/process4"/>
    <dgm:cxn modelId="{D73EDD29-4DAA-4098-BFCD-0A62CC4E70A0}" type="presOf" srcId="{A89E5F19-B155-4348-AB2E-E02F3E39F5BE}" destId="{A4093940-9230-46E2-ABC9-9A5C7D407663}" srcOrd="0" destOrd="0" presId="urn:microsoft.com/office/officeart/2005/8/layout/process4"/>
    <dgm:cxn modelId="{36A336F9-194C-43EC-AA96-5C904E4E0681}" srcId="{94E70744-741A-43D2-9E08-9AD7802200E8}" destId="{A89E5F19-B155-4348-AB2E-E02F3E39F5BE}" srcOrd="2" destOrd="0" parTransId="{E643B60C-FB51-4682-8ADF-940500345D12}" sibTransId="{EFC4B70B-7FBE-4D19-986B-C0DE54086195}"/>
    <dgm:cxn modelId="{BD36831C-89D6-416C-9E8E-84AC220AD71B}" srcId="{94E70744-741A-43D2-9E08-9AD7802200E8}" destId="{0AC93834-697C-43FB-A53B-9DDD89175F55}" srcOrd="0" destOrd="0" parTransId="{75F2771D-DEF5-4E27-B699-C0277A21530E}" sibTransId="{21D8B6F8-D032-41B7-AB08-CBC9EB92E933}"/>
    <dgm:cxn modelId="{7CDECF76-FCCD-411C-A2CB-9E58C3B89784}" type="presOf" srcId="{8BEE127E-B0ED-4CC5-9DB4-87FCA0B092EB}" destId="{AA681630-F011-4C52-ADE9-05B6DFF89CE8}" srcOrd="0" destOrd="0" presId="urn:microsoft.com/office/officeart/2005/8/layout/process4"/>
    <dgm:cxn modelId="{CD99AC93-85BE-4C23-B3BA-108BD3EBE33B}" srcId="{94E70744-741A-43D2-9E08-9AD7802200E8}" destId="{3E1181E7-5D0F-4C72-B45A-1E8B6F7613BF}" srcOrd="1" destOrd="0" parTransId="{F9F7ABC0-AB95-48E5-B5D8-607FA5F0FC04}" sibTransId="{EA734E5C-75F1-46E2-87B8-77C387126186}"/>
    <dgm:cxn modelId="{CA76F6F1-AD06-4BCF-8A7D-71C5082F84FB}" type="presOf" srcId="{3E1181E7-5D0F-4C72-B45A-1E8B6F7613BF}" destId="{53D9462D-73BA-4E40-99BD-9522CB341269}" srcOrd="0" destOrd="0" presId="urn:microsoft.com/office/officeart/2005/8/layout/process4"/>
    <dgm:cxn modelId="{21E23E01-4B7D-4F9B-A011-AE82277A377E}" type="presOf" srcId="{0AC93834-697C-43FB-A53B-9DDD89175F55}" destId="{008C84B6-225E-4801-99A0-873E7E9B5880}" srcOrd="0" destOrd="0" presId="urn:microsoft.com/office/officeart/2005/8/layout/process4"/>
    <dgm:cxn modelId="{BA00C360-DAE7-4162-BB6E-93DC6DDE9D4E}" srcId="{94E70744-741A-43D2-9E08-9AD7802200E8}" destId="{8BEE127E-B0ED-4CC5-9DB4-87FCA0B092EB}" srcOrd="3" destOrd="0" parTransId="{DAF8FFB3-C619-45D8-ACE8-8AE78CC67F5F}" sibTransId="{5C5B7E48-AFD5-4952-AB87-630C50A6C3F7}"/>
    <dgm:cxn modelId="{4D032B52-5A5F-48FA-B60C-748709957F51}" type="presParOf" srcId="{33A09A03-A85A-4BB7-9FCA-899A91EC62A9}" destId="{E8483DFF-088D-4F72-9171-E44CE050D56A}" srcOrd="0" destOrd="0" presId="urn:microsoft.com/office/officeart/2005/8/layout/process4"/>
    <dgm:cxn modelId="{EC2FAA6E-F960-4FB2-B789-C1EDC82C312C}" type="presParOf" srcId="{E8483DFF-088D-4F72-9171-E44CE050D56A}" destId="{AA681630-F011-4C52-ADE9-05B6DFF89CE8}" srcOrd="0" destOrd="0" presId="urn:microsoft.com/office/officeart/2005/8/layout/process4"/>
    <dgm:cxn modelId="{838465C2-FBEA-475A-9FBB-140EE08EA682}" type="presParOf" srcId="{33A09A03-A85A-4BB7-9FCA-899A91EC62A9}" destId="{8D474221-F530-4440-BD9B-DF04BD606C7E}" srcOrd="1" destOrd="0" presId="urn:microsoft.com/office/officeart/2005/8/layout/process4"/>
    <dgm:cxn modelId="{16C38231-A3E0-4B6E-9CDB-AD9618295C22}" type="presParOf" srcId="{33A09A03-A85A-4BB7-9FCA-899A91EC62A9}" destId="{C3654DE1-3BDF-4B8A-AB62-53D5C23AD338}" srcOrd="2" destOrd="0" presId="urn:microsoft.com/office/officeart/2005/8/layout/process4"/>
    <dgm:cxn modelId="{67725FBF-2A51-48CA-B02D-D9D57284115B}" type="presParOf" srcId="{C3654DE1-3BDF-4B8A-AB62-53D5C23AD338}" destId="{A4093940-9230-46E2-ABC9-9A5C7D407663}" srcOrd="0" destOrd="0" presId="urn:microsoft.com/office/officeart/2005/8/layout/process4"/>
    <dgm:cxn modelId="{2C82DA4F-4D51-4C71-96EF-0428F3FA325A}" type="presParOf" srcId="{33A09A03-A85A-4BB7-9FCA-899A91EC62A9}" destId="{CA018E89-1F39-4579-8700-CCD9DC6F372A}" srcOrd="3" destOrd="0" presId="urn:microsoft.com/office/officeart/2005/8/layout/process4"/>
    <dgm:cxn modelId="{CFC1721D-5A4A-45DA-983D-C997AD52A720}" type="presParOf" srcId="{33A09A03-A85A-4BB7-9FCA-899A91EC62A9}" destId="{F28F89D0-8D87-4ADB-A4FD-00C64F59C144}" srcOrd="4" destOrd="0" presId="urn:microsoft.com/office/officeart/2005/8/layout/process4"/>
    <dgm:cxn modelId="{F1723065-0AF8-4B36-BD8C-5A54B98A79C7}" type="presParOf" srcId="{F28F89D0-8D87-4ADB-A4FD-00C64F59C144}" destId="{53D9462D-73BA-4E40-99BD-9522CB341269}" srcOrd="0" destOrd="0" presId="urn:microsoft.com/office/officeart/2005/8/layout/process4"/>
    <dgm:cxn modelId="{B3AE9AAB-24CB-446E-929C-3A8D6B4A67BA}" type="presParOf" srcId="{33A09A03-A85A-4BB7-9FCA-899A91EC62A9}" destId="{5670CA3B-9E6C-43F7-8E27-47FFC96E1054}" srcOrd="5" destOrd="0" presId="urn:microsoft.com/office/officeart/2005/8/layout/process4"/>
    <dgm:cxn modelId="{67CEDCC4-27F6-4EB3-AAF0-B1C4951F948A}" type="presParOf" srcId="{33A09A03-A85A-4BB7-9FCA-899A91EC62A9}" destId="{4B04475D-B827-4DD2-B8B5-4914694EBD4C}" srcOrd="6" destOrd="0" presId="urn:microsoft.com/office/officeart/2005/8/layout/process4"/>
    <dgm:cxn modelId="{1643E2A7-99F9-4F7C-B211-5AC3CB22537F}" type="presParOf" srcId="{4B04475D-B827-4DD2-B8B5-4914694EBD4C}" destId="{008C84B6-225E-4801-99A0-873E7E9B58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E9B0C-104C-4D31-8598-140739F155F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F394071-172A-4894-8B02-E01D447AAB5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</a:t>
          </a:r>
          <a:b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31.07.2020 № 248-ФЗ «О государственном контроле (надзоре) и муниципальном контроле в Российской Федерации» </a:t>
          </a:r>
          <a:r>
            <a:rPr lang="ru-RU" sz="1300" dirty="0" smtClean="0"/>
            <a:t/>
          </a:r>
          <a:br>
            <a:rPr lang="ru-RU" sz="1300" dirty="0" smtClean="0"/>
          </a:br>
          <a:endParaRPr lang="ru-RU" sz="1300" dirty="0"/>
        </a:p>
      </dgm:t>
    </dgm:pt>
    <dgm:pt modelId="{F6BCFF54-2379-4968-88A7-BD8AAE5416AE}" type="parTrans" cxnId="{5F1679D5-040E-4A21-B813-7D454033759F}">
      <dgm:prSet/>
      <dgm:spPr/>
      <dgm:t>
        <a:bodyPr/>
        <a:lstStyle/>
        <a:p>
          <a:endParaRPr lang="ru-RU"/>
        </a:p>
      </dgm:t>
    </dgm:pt>
    <dgm:pt modelId="{A2708E0E-66FE-4208-B52F-17C4648FEC3C}" type="sibTrans" cxnId="{5F1679D5-040E-4A21-B813-7D454033759F}">
      <dgm:prSet/>
      <dgm:spPr/>
      <dgm:t>
        <a:bodyPr/>
        <a:lstStyle/>
        <a:p>
          <a:endParaRPr lang="ru-RU"/>
        </a:p>
      </dgm:t>
    </dgm:pt>
    <dgm:pt modelId="{41FDFC17-EA23-4E9B-B469-3112BB63D9D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31.07.2020 № 247-ФЗ «Об обязательных требованиях в Российской Федерации»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6BE99-AE4C-4DE2-A0AC-AEABB000F62B}" type="parTrans" cxnId="{3C91D411-ECB6-4401-994B-BD1C7839EDA6}">
      <dgm:prSet/>
      <dgm:spPr/>
      <dgm:t>
        <a:bodyPr/>
        <a:lstStyle/>
        <a:p>
          <a:endParaRPr lang="ru-RU"/>
        </a:p>
      </dgm:t>
    </dgm:pt>
    <dgm:pt modelId="{5F7D45BC-57A4-4C7C-A576-B7E0CC606B4D}" type="sibTrans" cxnId="{3C91D411-ECB6-4401-994B-BD1C7839EDA6}">
      <dgm:prSet/>
      <dgm:spPr/>
      <dgm:t>
        <a:bodyPr/>
        <a:lstStyle/>
        <a:p>
          <a:endParaRPr lang="ru-RU"/>
        </a:p>
      </dgm:t>
    </dgm:pt>
    <dgm:pt modelId="{C8F3BAB0-6603-41E9-8A8E-5B7A92115B7E}" type="pres">
      <dgm:prSet presAssocID="{B15E9B0C-104C-4D31-8598-140739F155FB}" presName="compositeShape" presStyleCnt="0">
        <dgm:presLayoutVars>
          <dgm:chMax val="7"/>
          <dgm:dir/>
          <dgm:resizeHandles val="exact"/>
        </dgm:presLayoutVars>
      </dgm:prSet>
      <dgm:spPr/>
    </dgm:pt>
    <dgm:pt modelId="{4EEDB287-FB18-461A-ABF5-A4F6F003D508}" type="pres">
      <dgm:prSet presAssocID="{B15E9B0C-104C-4D31-8598-140739F155FB}" presName="wedge1" presStyleLbl="node1" presStyleIdx="0" presStyleCnt="2" custAng="5400000" custScaleX="119028" custScaleY="129506"/>
      <dgm:spPr/>
      <dgm:t>
        <a:bodyPr/>
        <a:lstStyle/>
        <a:p>
          <a:endParaRPr lang="ru-RU"/>
        </a:p>
      </dgm:t>
    </dgm:pt>
    <dgm:pt modelId="{779DDE94-5B75-4BDC-99E6-E90892039632}" type="pres">
      <dgm:prSet presAssocID="{B15E9B0C-104C-4D31-8598-140739F155FB}" presName="dummy1a" presStyleCnt="0"/>
      <dgm:spPr/>
    </dgm:pt>
    <dgm:pt modelId="{4548E180-E021-428D-ADDD-A3D9E7E7E551}" type="pres">
      <dgm:prSet presAssocID="{B15E9B0C-104C-4D31-8598-140739F155FB}" presName="dummy1b" presStyleCnt="0"/>
      <dgm:spPr/>
    </dgm:pt>
    <dgm:pt modelId="{D161DBD3-A779-4F6C-99E5-352001816BDD}" type="pres">
      <dgm:prSet presAssocID="{B15E9B0C-104C-4D31-8598-140739F155FB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0A374-CE95-4E14-8540-E26F6D4B624B}" type="pres">
      <dgm:prSet presAssocID="{B15E9B0C-104C-4D31-8598-140739F155FB}" presName="wedge2" presStyleLbl="node1" presStyleIdx="1" presStyleCnt="2" custAng="5400000" custScaleX="117756" custScaleY="134651" custLinFactNeighborX="5435" custLinFactNeighborY="621"/>
      <dgm:spPr/>
      <dgm:t>
        <a:bodyPr/>
        <a:lstStyle/>
        <a:p>
          <a:endParaRPr lang="ru-RU"/>
        </a:p>
      </dgm:t>
    </dgm:pt>
    <dgm:pt modelId="{6692AB02-083B-4599-8ED0-01CC37BC7559}" type="pres">
      <dgm:prSet presAssocID="{B15E9B0C-104C-4D31-8598-140739F155FB}" presName="dummy2a" presStyleCnt="0"/>
      <dgm:spPr/>
    </dgm:pt>
    <dgm:pt modelId="{4156D577-15BA-4FB6-90C4-36F322EEDD52}" type="pres">
      <dgm:prSet presAssocID="{B15E9B0C-104C-4D31-8598-140739F155FB}" presName="dummy2b" presStyleCnt="0"/>
      <dgm:spPr/>
    </dgm:pt>
    <dgm:pt modelId="{13905BB9-FC60-484F-8866-8B7F1A470FF8}" type="pres">
      <dgm:prSet presAssocID="{B15E9B0C-104C-4D31-8598-140739F155FB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18C0A-51A7-4CEB-B80C-B7396FC805C3}" type="pres">
      <dgm:prSet presAssocID="{A2708E0E-66FE-4208-B52F-17C4648FEC3C}" presName="arrowWedge1" presStyleLbl="fgSibTrans2D1" presStyleIdx="0" presStyleCnt="2" custAng="5400000" custScaleX="120280" custScaleY="128581"/>
      <dgm:spPr>
        <a:ln>
          <a:solidFill>
            <a:schemeClr val="tx1">
              <a:lumMod val="95000"/>
              <a:lumOff val="5000"/>
            </a:schemeClr>
          </a:solidFill>
        </a:ln>
      </dgm:spPr>
    </dgm:pt>
    <dgm:pt modelId="{DC285D14-85BB-4008-8850-B20614C6E877}" type="pres">
      <dgm:prSet presAssocID="{5F7D45BC-57A4-4C7C-A576-B7E0CC606B4D}" presName="arrowWedge2" presStyleLbl="fgSibTrans2D1" presStyleIdx="1" presStyleCnt="2" custAng="5400000" custScaleX="119706" custScaleY="129792"/>
      <dgm:spPr>
        <a:ln>
          <a:solidFill>
            <a:schemeClr val="tx1">
              <a:lumMod val="95000"/>
              <a:lumOff val="5000"/>
            </a:schemeClr>
          </a:solidFill>
        </a:ln>
      </dgm:spPr>
    </dgm:pt>
  </dgm:ptLst>
  <dgm:cxnLst>
    <dgm:cxn modelId="{B12FF632-B0CE-4549-BD61-8CB34BB263C5}" type="presOf" srcId="{41FDFC17-EA23-4E9B-B469-3112BB63D9D9}" destId="{4A60A374-CE95-4E14-8540-E26F6D4B624B}" srcOrd="0" destOrd="0" presId="urn:microsoft.com/office/officeart/2005/8/layout/cycle8"/>
    <dgm:cxn modelId="{DC8EFB6E-2E16-438B-BB18-24C4644D5287}" type="presOf" srcId="{DF394071-172A-4894-8B02-E01D447AAB5F}" destId="{4EEDB287-FB18-461A-ABF5-A4F6F003D508}" srcOrd="0" destOrd="0" presId="urn:microsoft.com/office/officeart/2005/8/layout/cycle8"/>
    <dgm:cxn modelId="{81E9693C-451F-48C7-A49A-283FC9C90E1F}" type="presOf" srcId="{B15E9B0C-104C-4D31-8598-140739F155FB}" destId="{C8F3BAB0-6603-41E9-8A8E-5B7A92115B7E}" srcOrd="0" destOrd="0" presId="urn:microsoft.com/office/officeart/2005/8/layout/cycle8"/>
    <dgm:cxn modelId="{23BA73DC-9F92-415A-829B-C58F135098A4}" type="presOf" srcId="{41FDFC17-EA23-4E9B-B469-3112BB63D9D9}" destId="{13905BB9-FC60-484F-8866-8B7F1A470FF8}" srcOrd="1" destOrd="0" presId="urn:microsoft.com/office/officeart/2005/8/layout/cycle8"/>
    <dgm:cxn modelId="{5F1679D5-040E-4A21-B813-7D454033759F}" srcId="{B15E9B0C-104C-4D31-8598-140739F155FB}" destId="{DF394071-172A-4894-8B02-E01D447AAB5F}" srcOrd="0" destOrd="0" parTransId="{F6BCFF54-2379-4968-88A7-BD8AAE5416AE}" sibTransId="{A2708E0E-66FE-4208-B52F-17C4648FEC3C}"/>
    <dgm:cxn modelId="{8A8AC6FA-5023-42B1-B817-065D2F7B8DCD}" type="presOf" srcId="{DF394071-172A-4894-8B02-E01D447AAB5F}" destId="{D161DBD3-A779-4F6C-99E5-352001816BDD}" srcOrd="1" destOrd="0" presId="urn:microsoft.com/office/officeart/2005/8/layout/cycle8"/>
    <dgm:cxn modelId="{3C91D411-ECB6-4401-994B-BD1C7839EDA6}" srcId="{B15E9B0C-104C-4D31-8598-140739F155FB}" destId="{41FDFC17-EA23-4E9B-B469-3112BB63D9D9}" srcOrd="1" destOrd="0" parTransId="{6476BE99-AE4C-4DE2-A0AC-AEABB000F62B}" sibTransId="{5F7D45BC-57A4-4C7C-A576-B7E0CC606B4D}"/>
    <dgm:cxn modelId="{13F67252-5073-40AF-92B7-E0A071E4FA3B}" type="presParOf" srcId="{C8F3BAB0-6603-41E9-8A8E-5B7A92115B7E}" destId="{4EEDB287-FB18-461A-ABF5-A4F6F003D508}" srcOrd="0" destOrd="0" presId="urn:microsoft.com/office/officeart/2005/8/layout/cycle8"/>
    <dgm:cxn modelId="{DAD3FEA1-61E5-4B30-9A19-1285AAA8ADD0}" type="presParOf" srcId="{C8F3BAB0-6603-41E9-8A8E-5B7A92115B7E}" destId="{779DDE94-5B75-4BDC-99E6-E90892039632}" srcOrd="1" destOrd="0" presId="urn:microsoft.com/office/officeart/2005/8/layout/cycle8"/>
    <dgm:cxn modelId="{B4955F74-9E88-4CFF-AAF6-75ED908EBC8D}" type="presParOf" srcId="{C8F3BAB0-6603-41E9-8A8E-5B7A92115B7E}" destId="{4548E180-E021-428D-ADDD-A3D9E7E7E551}" srcOrd="2" destOrd="0" presId="urn:microsoft.com/office/officeart/2005/8/layout/cycle8"/>
    <dgm:cxn modelId="{E25CCF07-21D3-4509-84E7-0975016AD51F}" type="presParOf" srcId="{C8F3BAB0-6603-41E9-8A8E-5B7A92115B7E}" destId="{D161DBD3-A779-4F6C-99E5-352001816BDD}" srcOrd="3" destOrd="0" presId="urn:microsoft.com/office/officeart/2005/8/layout/cycle8"/>
    <dgm:cxn modelId="{5A1B1CDF-652D-45EB-9F6C-8BF116957794}" type="presParOf" srcId="{C8F3BAB0-6603-41E9-8A8E-5B7A92115B7E}" destId="{4A60A374-CE95-4E14-8540-E26F6D4B624B}" srcOrd="4" destOrd="0" presId="urn:microsoft.com/office/officeart/2005/8/layout/cycle8"/>
    <dgm:cxn modelId="{C9288A14-F4CE-41C3-8F17-D06E6D30FA04}" type="presParOf" srcId="{C8F3BAB0-6603-41E9-8A8E-5B7A92115B7E}" destId="{6692AB02-083B-4599-8ED0-01CC37BC7559}" srcOrd="5" destOrd="0" presId="urn:microsoft.com/office/officeart/2005/8/layout/cycle8"/>
    <dgm:cxn modelId="{BF40D6D6-6E16-4F66-8DA3-535922E1A956}" type="presParOf" srcId="{C8F3BAB0-6603-41E9-8A8E-5B7A92115B7E}" destId="{4156D577-15BA-4FB6-90C4-36F322EEDD52}" srcOrd="6" destOrd="0" presId="urn:microsoft.com/office/officeart/2005/8/layout/cycle8"/>
    <dgm:cxn modelId="{8880DDD0-4129-4C4A-8830-25A80B804CCA}" type="presParOf" srcId="{C8F3BAB0-6603-41E9-8A8E-5B7A92115B7E}" destId="{13905BB9-FC60-484F-8866-8B7F1A470FF8}" srcOrd="7" destOrd="0" presId="urn:microsoft.com/office/officeart/2005/8/layout/cycle8"/>
    <dgm:cxn modelId="{E25C7107-1FE8-47B6-BCB7-596A18B547E7}" type="presParOf" srcId="{C8F3BAB0-6603-41E9-8A8E-5B7A92115B7E}" destId="{54F18C0A-51A7-4CEB-B80C-B7396FC805C3}" srcOrd="8" destOrd="0" presId="urn:microsoft.com/office/officeart/2005/8/layout/cycle8"/>
    <dgm:cxn modelId="{B329E9ED-56C0-45BB-8536-BB8F4B2CD6B2}" type="presParOf" srcId="{C8F3BAB0-6603-41E9-8A8E-5B7A92115B7E}" destId="{DC285D14-85BB-4008-8850-B20614C6E877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E70744-741A-43D2-9E08-9AD7802200E8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93834-697C-43FB-A53B-9DDD89175F5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правовые и организационные основы установления и оценки применения содержащихся в нормативных правовых актах требований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F2771D-DEF5-4E27-B699-C0277A21530E}" type="parTrans" cxnId="{BD36831C-89D6-416C-9E8E-84AC220AD71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8B6F8-D032-41B7-AB08-CBC9EB92E933}" type="sibTrans" cxnId="{BD36831C-89D6-416C-9E8E-84AC220AD71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1181E7-5D0F-4C72-B45A-1E8B6F7613BF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Устанавливает, что обязательные требования устанавливаются, федеральными законами, Указами Президента Российской Федерации, нормативными правовыми актами Правительства Российской Федерации, федеральных органов исполнительной власти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F7ABC0-AB95-48E5-B5D8-607FA5F0FC04}" type="parTrans" cxnId="{CD99AC93-85BE-4C23-B3BA-108BD3EBE33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734E5C-75F1-46E2-87B8-77C387126186}" type="sibTrans" cxnId="{CD99AC93-85BE-4C23-B3BA-108BD3EBE33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EE127E-B0ED-4CC5-9DB4-87FCA0B092EB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Введены понятия «Официальные разъяснения обязательных требований» </a:t>
          </a:r>
          <a:b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«Руководства по соблюдению обязательных требований»</a:t>
          </a:r>
          <a:endParaRPr lang="ru-RU" sz="1600" b="1" i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F8FFB3-C619-45D8-ACE8-8AE78CC67F5F}" type="parTrans" cxnId="{BA00C360-DAE7-4162-BB6E-93DC6DDE9D4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5B7E48-AFD5-4952-AB87-630C50A6C3F7}" type="sibTrans" cxnId="{BA00C360-DAE7-4162-BB6E-93DC6DDE9D4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A09A03-A85A-4BB7-9FCA-899A91EC62A9}" type="pres">
      <dgm:prSet presAssocID="{94E70744-741A-43D2-9E08-9AD7802200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83DFF-088D-4F72-9171-E44CE050D56A}" type="pres">
      <dgm:prSet presAssocID="{8BEE127E-B0ED-4CC5-9DB4-87FCA0B092EB}" presName="boxAndChildren" presStyleCnt="0"/>
      <dgm:spPr/>
    </dgm:pt>
    <dgm:pt modelId="{AA681630-F011-4C52-ADE9-05B6DFF89CE8}" type="pres">
      <dgm:prSet presAssocID="{8BEE127E-B0ED-4CC5-9DB4-87FCA0B092EB}" presName="parentTextBox" presStyleLbl="node1" presStyleIdx="0" presStyleCnt="3"/>
      <dgm:spPr/>
      <dgm:t>
        <a:bodyPr/>
        <a:lstStyle/>
        <a:p>
          <a:endParaRPr lang="ru-RU"/>
        </a:p>
      </dgm:t>
    </dgm:pt>
    <dgm:pt modelId="{CA018E89-1F39-4579-8700-CCD9DC6F372A}" type="pres">
      <dgm:prSet presAssocID="{EA734E5C-75F1-46E2-87B8-77C387126186}" presName="sp" presStyleCnt="0"/>
      <dgm:spPr/>
    </dgm:pt>
    <dgm:pt modelId="{F28F89D0-8D87-4ADB-A4FD-00C64F59C144}" type="pres">
      <dgm:prSet presAssocID="{3E1181E7-5D0F-4C72-B45A-1E8B6F7613BF}" presName="arrowAndChildren" presStyleCnt="0"/>
      <dgm:spPr/>
    </dgm:pt>
    <dgm:pt modelId="{53D9462D-73BA-4E40-99BD-9522CB341269}" type="pres">
      <dgm:prSet presAssocID="{3E1181E7-5D0F-4C72-B45A-1E8B6F7613B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670CA3B-9E6C-43F7-8E27-47FFC96E1054}" type="pres">
      <dgm:prSet presAssocID="{21D8B6F8-D032-41B7-AB08-CBC9EB92E933}" presName="sp" presStyleCnt="0"/>
      <dgm:spPr/>
    </dgm:pt>
    <dgm:pt modelId="{4B04475D-B827-4DD2-B8B5-4914694EBD4C}" type="pres">
      <dgm:prSet presAssocID="{0AC93834-697C-43FB-A53B-9DDD89175F55}" presName="arrowAndChildren" presStyleCnt="0"/>
      <dgm:spPr/>
    </dgm:pt>
    <dgm:pt modelId="{008C84B6-225E-4801-99A0-873E7E9B5880}" type="pres">
      <dgm:prSet presAssocID="{0AC93834-697C-43FB-A53B-9DDD89175F55}" presName="parentTextArrow" presStyleLbl="node1" presStyleIdx="2" presStyleCnt="3" custLinFactNeighborY="-1275"/>
      <dgm:spPr/>
      <dgm:t>
        <a:bodyPr/>
        <a:lstStyle/>
        <a:p>
          <a:endParaRPr lang="ru-RU"/>
        </a:p>
      </dgm:t>
    </dgm:pt>
  </dgm:ptLst>
  <dgm:cxnLst>
    <dgm:cxn modelId="{3C2E958C-39B2-4662-A5CE-0B0153E03FA4}" type="presOf" srcId="{94E70744-741A-43D2-9E08-9AD7802200E8}" destId="{33A09A03-A85A-4BB7-9FCA-899A91EC62A9}" srcOrd="0" destOrd="0" presId="urn:microsoft.com/office/officeart/2005/8/layout/process4"/>
    <dgm:cxn modelId="{BD36831C-89D6-416C-9E8E-84AC220AD71B}" srcId="{94E70744-741A-43D2-9E08-9AD7802200E8}" destId="{0AC93834-697C-43FB-A53B-9DDD89175F55}" srcOrd="0" destOrd="0" parTransId="{75F2771D-DEF5-4E27-B699-C0277A21530E}" sibTransId="{21D8B6F8-D032-41B7-AB08-CBC9EB92E933}"/>
    <dgm:cxn modelId="{714AA7B9-75D6-48F4-8564-2672FB516B42}" type="presOf" srcId="{0AC93834-697C-43FB-A53B-9DDD89175F55}" destId="{008C84B6-225E-4801-99A0-873E7E9B5880}" srcOrd="0" destOrd="0" presId="urn:microsoft.com/office/officeart/2005/8/layout/process4"/>
    <dgm:cxn modelId="{09140BCC-5CFE-41D1-B180-6BBAEB85DDA0}" type="presOf" srcId="{3E1181E7-5D0F-4C72-B45A-1E8B6F7613BF}" destId="{53D9462D-73BA-4E40-99BD-9522CB341269}" srcOrd="0" destOrd="0" presId="urn:microsoft.com/office/officeart/2005/8/layout/process4"/>
    <dgm:cxn modelId="{CD99AC93-85BE-4C23-B3BA-108BD3EBE33B}" srcId="{94E70744-741A-43D2-9E08-9AD7802200E8}" destId="{3E1181E7-5D0F-4C72-B45A-1E8B6F7613BF}" srcOrd="1" destOrd="0" parTransId="{F9F7ABC0-AB95-48E5-B5D8-607FA5F0FC04}" sibTransId="{EA734E5C-75F1-46E2-87B8-77C387126186}"/>
    <dgm:cxn modelId="{E70937CE-3970-48D4-B4C9-F6D9A7193CA9}" type="presOf" srcId="{8BEE127E-B0ED-4CC5-9DB4-87FCA0B092EB}" destId="{AA681630-F011-4C52-ADE9-05B6DFF89CE8}" srcOrd="0" destOrd="0" presId="urn:microsoft.com/office/officeart/2005/8/layout/process4"/>
    <dgm:cxn modelId="{BA00C360-DAE7-4162-BB6E-93DC6DDE9D4E}" srcId="{94E70744-741A-43D2-9E08-9AD7802200E8}" destId="{8BEE127E-B0ED-4CC5-9DB4-87FCA0B092EB}" srcOrd="2" destOrd="0" parTransId="{DAF8FFB3-C619-45D8-ACE8-8AE78CC67F5F}" sibTransId="{5C5B7E48-AFD5-4952-AB87-630C50A6C3F7}"/>
    <dgm:cxn modelId="{5FCE2E78-C478-48E7-89E5-A184D3AE570B}" type="presParOf" srcId="{33A09A03-A85A-4BB7-9FCA-899A91EC62A9}" destId="{E8483DFF-088D-4F72-9171-E44CE050D56A}" srcOrd="0" destOrd="0" presId="urn:microsoft.com/office/officeart/2005/8/layout/process4"/>
    <dgm:cxn modelId="{ED200930-1F97-4338-A936-15B6EC323231}" type="presParOf" srcId="{E8483DFF-088D-4F72-9171-E44CE050D56A}" destId="{AA681630-F011-4C52-ADE9-05B6DFF89CE8}" srcOrd="0" destOrd="0" presId="urn:microsoft.com/office/officeart/2005/8/layout/process4"/>
    <dgm:cxn modelId="{6B2A7D8C-6804-4FAF-B6B6-91336FBF352F}" type="presParOf" srcId="{33A09A03-A85A-4BB7-9FCA-899A91EC62A9}" destId="{CA018E89-1F39-4579-8700-CCD9DC6F372A}" srcOrd="1" destOrd="0" presId="urn:microsoft.com/office/officeart/2005/8/layout/process4"/>
    <dgm:cxn modelId="{DD52B4AE-B9EF-4D49-BB44-DFA4DCCCEC13}" type="presParOf" srcId="{33A09A03-A85A-4BB7-9FCA-899A91EC62A9}" destId="{F28F89D0-8D87-4ADB-A4FD-00C64F59C144}" srcOrd="2" destOrd="0" presId="urn:microsoft.com/office/officeart/2005/8/layout/process4"/>
    <dgm:cxn modelId="{55A7375E-D93C-4686-9BFE-92111C68462E}" type="presParOf" srcId="{F28F89D0-8D87-4ADB-A4FD-00C64F59C144}" destId="{53D9462D-73BA-4E40-99BD-9522CB341269}" srcOrd="0" destOrd="0" presId="urn:microsoft.com/office/officeart/2005/8/layout/process4"/>
    <dgm:cxn modelId="{607BE017-BA27-4822-BA21-EE944212A3BD}" type="presParOf" srcId="{33A09A03-A85A-4BB7-9FCA-899A91EC62A9}" destId="{5670CA3B-9E6C-43F7-8E27-47FFC96E1054}" srcOrd="3" destOrd="0" presId="urn:microsoft.com/office/officeart/2005/8/layout/process4"/>
    <dgm:cxn modelId="{BF85840E-BDC9-4913-B27D-C125B32F5429}" type="presParOf" srcId="{33A09A03-A85A-4BB7-9FCA-899A91EC62A9}" destId="{4B04475D-B827-4DD2-B8B5-4914694EBD4C}" srcOrd="4" destOrd="0" presId="urn:microsoft.com/office/officeart/2005/8/layout/process4"/>
    <dgm:cxn modelId="{17183CF8-F55F-4896-8653-6C9C30241689}" type="presParOf" srcId="{4B04475D-B827-4DD2-B8B5-4914694EBD4C}" destId="{008C84B6-225E-4801-99A0-873E7E9B58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04519C-6FF8-4C17-AF0B-605ED7234B97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6CC82-7561-46CC-AC8A-C54C53292377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государственного контроля (надзора)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допускается оценка соблюдения обязательных требований, содержащихся в НПА, которые вступили в силу до 01.01.2020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597BC-7770-41DF-AAFA-8769CA585C51}" type="parTrans" cxnId="{B98838DF-0844-4ACF-A781-CD7EFE3EB971}">
      <dgm:prSet/>
      <dgm:spPr/>
      <dgm:t>
        <a:bodyPr/>
        <a:lstStyle/>
        <a:p>
          <a:endParaRPr lang="ru-RU"/>
        </a:p>
      </dgm:t>
    </dgm:pt>
    <dgm:pt modelId="{07D25F48-D4D2-4888-A394-0326FE0B83FF}" type="sibTrans" cxnId="{B98838DF-0844-4ACF-A781-CD7EFE3EB971}">
      <dgm:prSet/>
      <dgm:spPr/>
      <dgm:t>
        <a:bodyPr/>
        <a:lstStyle/>
        <a:p>
          <a:endParaRPr lang="ru-RU"/>
        </a:p>
      </dgm:t>
    </dgm:pt>
    <dgm:pt modelId="{4E0F6DE9-45D5-4375-9A4E-D9FAE95E341F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Несоблюдение требований, содержащихся в актах, вступивших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силу до 01.01.2020, не  считается основанием для привлечения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административной ответственности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67D91-32C5-408C-A9B2-A4021F8A41D7}" type="parTrans" cxnId="{9E9A80B2-6D46-443E-87DB-CD981ED1F2AC}">
      <dgm:prSet/>
      <dgm:spPr/>
      <dgm:t>
        <a:bodyPr/>
        <a:lstStyle/>
        <a:p>
          <a:endParaRPr lang="ru-RU"/>
        </a:p>
      </dgm:t>
    </dgm:pt>
    <dgm:pt modelId="{5B5C6EF6-5A6D-4958-9F31-CF17BF362E72}" type="sibTrans" cxnId="{9E9A80B2-6D46-443E-87DB-CD981ED1F2AC}">
      <dgm:prSet/>
      <dgm:spPr/>
      <dgm:t>
        <a:bodyPr/>
        <a:lstStyle/>
        <a:p>
          <a:endParaRPr lang="ru-RU"/>
        </a:p>
      </dgm:t>
    </dgm:pt>
    <dgm:pt modelId="{725294E1-59F8-4B3F-9D0C-32B376A9F8A8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Запрет при осуществлении государственного контроля (надзора), предоставлении лицензий и иных разрешений, аккредитации будет недопустимо оценивать соблюдение обязательных требований из официально не опубликованных НПА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3CB34-760F-4DED-9055-6D6E9D93ACB3}" type="parTrans" cxnId="{040B590C-5414-458B-BDF8-CE69A76BC5C3}">
      <dgm:prSet/>
      <dgm:spPr/>
      <dgm:t>
        <a:bodyPr/>
        <a:lstStyle/>
        <a:p>
          <a:endParaRPr lang="ru-RU"/>
        </a:p>
      </dgm:t>
    </dgm:pt>
    <dgm:pt modelId="{DC3400C2-07C6-4669-AFAC-6B2AB796CD8C}" type="sibTrans" cxnId="{040B590C-5414-458B-BDF8-CE69A76BC5C3}">
      <dgm:prSet/>
      <dgm:spPr/>
      <dgm:t>
        <a:bodyPr/>
        <a:lstStyle/>
        <a:p>
          <a:endParaRPr lang="ru-RU"/>
        </a:p>
      </dgm:t>
    </dgm:pt>
    <dgm:pt modelId="{CA75EDDB-CE08-44B2-AF58-3E175B173044}" type="pres">
      <dgm:prSet presAssocID="{5104519C-6FF8-4C17-AF0B-605ED7234B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8E8A3A-2F72-445D-9626-D86FCD2662CC}" type="pres">
      <dgm:prSet presAssocID="{1806CC82-7561-46CC-AC8A-C54C53292377}" presName="parentLin" presStyleCnt="0"/>
      <dgm:spPr/>
    </dgm:pt>
    <dgm:pt modelId="{334374E5-90A4-4067-8711-B67BC1DA42EA}" type="pres">
      <dgm:prSet presAssocID="{1806CC82-7561-46CC-AC8A-C54C5329237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1BB0E7-410F-411B-BA21-2EDB6AA5145E}" type="pres">
      <dgm:prSet presAssocID="{1806CC82-7561-46CC-AC8A-C54C53292377}" presName="parentText" presStyleLbl="node1" presStyleIdx="0" presStyleCnt="3" custScaleX="123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520F3-3D9E-4BA8-BBEE-C0B05782A668}" type="pres">
      <dgm:prSet presAssocID="{1806CC82-7561-46CC-AC8A-C54C53292377}" presName="negativeSpace" presStyleCnt="0"/>
      <dgm:spPr/>
    </dgm:pt>
    <dgm:pt modelId="{31A88E4C-8922-4C0B-A814-13D7842EF170}" type="pres">
      <dgm:prSet presAssocID="{1806CC82-7561-46CC-AC8A-C54C53292377}" presName="childText" presStyleLbl="conFgAcc1" presStyleIdx="0" presStyleCnt="3">
        <dgm:presLayoutVars>
          <dgm:bulletEnabled val="1"/>
        </dgm:presLayoutVars>
      </dgm:prSet>
      <dgm:spPr/>
    </dgm:pt>
    <dgm:pt modelId="{9F597A26-7E01-4F9B-8794-267F1BC09BF2}" type="pres">
      <dgm:prSet presAssocID="{07D25F48-D4D2-4888-A394-0326FE0B83FF}" presName="spaceBetweenRectangles" presStyleCnt="0"/>
      <dgm:spPr/>
    </dgm:pt>
    <dgm:pt modelId="{86650304-2248-4F0B-BAF7-53EA91BD5878}" type="pres">
      <dgm:prSet presAssocID="{4E0F6DE9-45D5-4375-9A4E-D9FAE95E341F}" presName="parentLin" presStyleCnt="0"/>
      <dgm:spPr/>
    </dgm:pt>
    <dgm:pt modelId="{75F0629B-E15E-43DD-960D-7E74A8837B63}" type="pres">
      <dgm:prSet presAssocID="{4E0F6DE9-45D5-4375-9A4E-D9FAE95E34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E3095D-53F9-4BA2-8047-530086B741D7}" type="pres">
      <dgm:prSet presAssocID="{4E0F6DE9-45D5-4375-9A4E-D9FAE95E341F}" presName="parentText" presStyleLbl="node1" presStyleIdx="1" presStyleCnt="3" custScaleX="123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0E486-0202-46A7-BB6D-CB5DBE12D280}" type="pres">
      <dgm:prSet presAssocID="{4E0F6DE9-45D5-4375-9A4E-D9FAE95E341F}" presName="negativeSpace" presStyleCnt="0"/>
      <dgm:spPr/>
    </dgm:pt>
    <dgm:pt modelId="{DF3AED6D-FF1B-4C84-8678-9725A2CF1BFE}" type="pres">
      <dgm:prSet presAssocID="{4E0F6DE9-45D5-4375-9A4E-D9FAE95E341F}" presName="childText" presStyleLbl="conFgAcc1" presStyleIdx="1" presStyleCnt="3">
        <dgm:presLayoutVars>
          <dgm:bulletEnabled val="1"/>
        </dgm:presLayoutVars>
      </dgm:prSet>
      <dgm:spPr/>
    </dgm:pt>
    <dgm:pt modelId="{F2436787-968F-4BA1-BD88-44CC02481FF7}" type="pres">
      <dgm:prSet presAssocID="{5B5C6EF6-5A6D-4958-9F31-CF17BF362E72}" presName="spaceBetweenRectangles" presStyleCnt="0"/>
      <dgm:spPr/>
    </dgm:pt>
    <dgm:pt modelId="{16563868-211B-4481-9EF8-C2D5996A5861}" type="pres">
      <dgm:prSet presAssocID="{725294E1-59F8-4B3F-9D0C-32B376A9F8A8}" presName="parentLin" presStyleCnt="0"/>
      <dgm:spPr/>
    </dgm:pt>
    <dgm:pt modelId="{BE3785ED-948D-4D22-87F7-AECFFD574555}" type="pres">
      <dgm:prSet presAssocID="{725294E1-59F8-4B3F-9D0C-32B376A9F8A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642E760-D681-4A5F-A04A-60326900BC28}" type="pres">
      <dgm:prSet presAssocID="{725294E1-59F8-4B3F-9D0C-32B376A9F8A8}" presName="parentText" presStyleLbl="node1" presStyleIdx="2" presStyleCnt="3" custScaleX="1236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EA227-21A9-4B70-B311-680EBB9B8C63}" type="pres">
      <dgm:prSet presAssocID="{725294E1-59F8-4B3F-9D0C-32B376A9F8A8}" presName="negativeSpace" presStyleCnt="0"/>
      <dgm:spPr/>
    </dgm:pt>
    <dgm:pt modelId="{D3698629-210A-45CC-923C-786E5B1B3546}" type="pres">
      <dgm:prSet presAssocID="{725294E1-59F8-4B3F-9D0C-32B376A9F8A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08140AA-BA41-4379-88D8-ED2ADBAE1078}" type="presOf" srcId="{1806CC82-7561-46CC-AC8A-C54C53292377}" destId="{334374E5-90A4-4067-8711-B67BC1DA42EA}" srcOrd="0" destOrd="0" presId="urn:microsoft.com/office/officeart/2005/8/layout/list1"/>
    <dgm:cxn modelId="{9E9A80B2-6D46-443E-87DB-CD981ED1F2AC}" srcId="{5104519C-6FF8-4C17-AF0B-605ED7234B97}" destId="{4E0F6DE9-45D5-4375-9A4E-D9FAE95E341F}" srcOrd="1" destOrd="0" parTransId="{EA467D91-32C5-408C-A9B2-A4021F8A41D7}" sibTransId="{5B5C6EF6-5A6D-4958-9F31-CF17BF362E72}"/>
    <dgm:cxn modelId="{19052EC5-EF3C-4A35-91E0-8525477B7195}" type="presOf" srcId="{1806CC82-7561-46CC-AC8A-C54C53292377}" destId="{321BB0E7-410F-411B-BA21-2EDB6AA5145E}" srcOrd="1" destOrd="0" presId="urn:microsoft.com/office/officeart/2005/8/layout/list1"/>
    <dgm:cxn modelId="{040B590C-5414-458B-BDF8-CE69A76BC5C3}" srcId="{5104519C-6FF8-4C17-AF0B-605ED7234B97}" destId="{725294E1-59F8-4B3F-9D0C-32B376A9F8A8}" srcOrd="2" destOrd="0" parTransId="{4123CB34-760F-4DED-9055-6D6E9D93ACB3}" sibTransId="{DC3400C2-07C6-4669-AFAC-6B2AB796CD8C}"/>
    <dgm:cxn modelId="{6D6E4016-916B-467A-B49D-0B540E679B9B}" type="presOf" srcId="{725294E1-59F8-4B3F-9D0C-32B376A9F8A8}" destId="{8642E760-D681-4A5F-A04A-60326900BC28}" srcOrd="1" destOrd="0" presId="urn:microsoft.com/office/officeart/2005/8/layout/list1"/>
    <dgm:cxn modelId="{2373C03C-9970-4514-AAD2-28E53903425D}" type="presOf" srcId="{4E0F6DE9-45D5-4375-9A4E-D9FAE95E341F}" destId="{8BE3095D-53F9-4BA2-8047-530086B741D7}" srcOrd="1" destOrd="0" presId="urn:microsoft.com/office/officeart/2005/8/layout/list1"/>
    <dgm:cxn modelId="{B98838DF-0844-4ACF-A781-CD7EFE3EB971}" srcId="{5104519C-6FF8-4C17-AF0B-605ED7234B97}" destId="{1806CC82-7561-46CC-AC8A-C54C53292377}" srcOrd="0" destOrd="0" parTransId="{B86597BC-7770-41DF-AAFA-8769CA585C51}" sibTransId="{07D25F48-D4D2-4888-A394-0326FE0B83FF}"/>
    <dgm:cxn modelId="{3963D052-4CD6-4BBF-8900-067A2E7265B6}" type="presOf" srcId="{5104519C-6FF8-4C17-AF0B-605ED7234B97}" destId="{CA75EDDB-CE08-44B2-AF58-3E175B173044}" srcOrd="0" destOrd="0" presId="urn:microsoft.com/office/officeart/2005/8/layout/list1"/>
    <dgm:cxn modelId="{A81C8676-B761-4D53-89E6-9BB20108A037}" type="presOf" srcId="{4E0F6DE9-45D5-4375-9A4E-D9FAE95E341F}" destId="{75F0629B-E15E-43DD-960D-7E74A8837B63}" srcOrd="0" destOrd="0" presId="urn:microsoft.com/office/officeart/2005/8/layout/list1"/>
    <dgm:cxn modelId="{E2F08DB3-8DCC-4FD4-B66E-3A46AFCF6F51}" type="presOf" srcId="{725294E1-59F8-4B3F-9D0C-32B376A9F8A8}" destId="{BE3785ED-948D-4D22-87F7-AECFFD574555}" srcOrd="0" destOrd="0" presId="urn:microsoft.com/office/officeart/2005/8/layout/list1"/>
    <dgm:cxn modelId="{2B186478-BCFE-43BB-8643-A11F22BD0558}" type="presParOf" srcId="{CA75EDDB-CE08-44B2-AF58-3E175B173044}" destId="{178E8A3A-2F72-445D-9626-D86FCD2662CC}" srcOrd="0" destOrd="0" presId="urn:microsoft.com/office/officeart/2005/8/layout/list1"/>
    <dgm:cxn modelId="{1494DA7E-7411-4180-8749-77518F13A8C1}" type="presParOf" srcId="{178E8A3A-2F72-445D-9626-D86FCD2662CC}" destId="{334374E5-90A4-4067-8711-B67BC1DA42EA}" srcOrd="0" destOrd="0" presId="urn:microsoft.com/office/officeart/2005/8/layout/list1"/>
    <dgm:cxn modelId="{61189094-8443-4A0C-8853-A8B147084B5F}" type="presParOf" srcId="{178E8A3A-2F72-445D-9626-D86FCD2662CC}" destId="{321BB0E7-410F-411B-BA21-2EDB6AA5145E}" srcOrd="1" destOrd="0" presId="urn:microsoft.com/office/officeart/2005/8/layout/list1"/>
    <dgm:cxn modelId="{8C2FA8F3-AACD-408D-9915-8016F2F07666}" type="presParOf" srcId="{CA75EDDB-CE08-44B2-AF58-3E175B173044}" destId="{BA1520F3-3D9E-4BA8-BBEE-C0B05782A668}" srcOrd="1" destOrd="0" presId="urn:microsoft.com/office/officeart/2005/8/layout/list1"/>
    <dgm:cxn modelId="{9FF3E139-0D9C-4536-B636-7DBD407A2E1B}" type="presParOf" srcId="{CA75EDDB-CE08-44B2-AF58-3E175B173044}" destId="{31A88E4C-8922-4C0B-A814-13D7842EF170}" srcOrd="2" destOrd="0" presId="urn:microsoft.com/office/officeart/2005/8/layout/list1"/>
    <dgm:cxn modelId="{A554890B-2E6C-4453-9721-9910D0290992}" type="presParOf" srcId="{CA75EDDB-CE08-44B2-AF58-3E175B173044}" destId="{9F597A26-7E01-4F9B-8794-267F1BC09BF2}" srcOrd="3" destOrd="0" presId="urn:microsoft.com/office/officeart/2005/8/layout/list1"/>
    <dgm:cxn modelId="{2F360C9D-DC82-446C-81CC-1E637122058E}" type="presParOf" srcId="{CA75EDDB-CE08-44B2-AF58-3E175B173044}" destId="{86650304-2248-4F0B-BAF7-53EA91BD5878}" srcOrd="4" destOrd="0" presId="urn:microsoft.com/office/officeart/2005/8/layout/list1"/>
    <dgm:cxn modelId="{8FD87465-CA4B-42FC-9BF1-44727DE19F02}" type="presParOf" srcId="{86650304-2248-4F0B-BAF7-53EA91BD5878}" destId="{75F0629B-E15E-43DD-960D-7E74A8837B63}" srcOrd="0" destOrd="0" presId="urn:microsoft.com/office/officeart/2005/8/layout/list1"/>
    <dgm:cxn modelId="{4CC0D9F8-2F24-45EF-94AE-329CACD1B393}" type="presParOf" srcId="{86650304-2248-4F0B-BAF7-53EA91BD5878}" destId="{8BE3095D-53F9-4BA2-8047-530086B741D7}" srcOrd="1" destOrd="0" presId="urn:microsoft.com/office/officeart/2005/8/layout/list1"/>
    <dgm:cxn modelId="{04213D25-4930-483A-8CA6-8E2F219135E0}" type="presParOf" srcId="{CA75EDDB-CE08-44B2-AF58-3E175B173044}" destId="{0640E486-0202-46A7-BB6D-CB5DBE12D280}" srcOrd="5" destOrd="0" presId="urn:microsoft.com/office/officeart/2005/8/layout/list1"/>
    <dgm:cxn modelId="{1AFE2722-39D9-473A-A2F2-2882C7562701}" type="presParOf" srcId="{CA75EDDB-CE08-44B2-AF58-3E175B173044}" destId="{DF3AED6D-FF1B-4C84-8678-9725A2CF1BFE}" srcOrd="6" destOrd="0" presId="urn:microsoft.com/office/officeart/2005/8/layout/list1"/>
    <dgm:cxn modelId="{23B33CB3-E9D2-4993-8686-4FFF5AEF3A8C}" type="presParOf" srcId="{CA75EDDB-CE08-44B2-AF58-3E175B173044}" destId="{F2436787-968F-4BA1-BD88-44CC02481FF7}" srcOrd="7" destOrd="0" presId="urn:microsoft.com/office/officeart/2005/8/layout/list1"/>
    <dgm:cxn modelId="{EAD44C0F-F696-4876-AD35-AF908D294E9B}" type="presParOf" srcId="{CA75EDDB-CE08-44B2-AF58-3E175B173044}" destId="{16563868-211B-4481-9EF8-C2D5996A5861}" srcOrd="8" destOrd="0" presId="urn:microsoft.com/office/officeart/2005/8/layout/list1"/>
    <dgm:cxn modelId="{66F63977-178E-4D29-AE26-5C82945DD7A9}" type="presParOf" srcId="{16563868-211B-4481-9EF8-C2D5996A5861}" destId="{BE3785ED-948D-4D22-87F7-AECFFD574555}" srcOrd="0" destOrd="0" presId="urn:microsoft.com/office/officeart/2005/8/layout/list1"/>
    <dgm:cxn modelId="{F578227C-C4BC-4CB0-98F6-E77FEC9CCB89}" type="presParOf" srcId="{16563868-211B-4481-9EF8-C2D5996A5861}" destId="{8642E760-D681-4A5F-A04A-60326900BC28}" srcOrd="1" destOrd="0" presId="urn:microsoft.com/office/officeart/2005/8/layout/list1"/>
    <dgm:cxn modelId="{F4AC8A99-6D80-492B-9787-1F5934BA3045}" type="presParOf" srcId="{CA75EDDB-CE08-44B2-AF58-3E175B173044}" destId="{98DEA227-21A9-4B70-B311-680EBB9B8C63}" srcOrd="9" destOrd="0" presId="urn:microsoft.com/office/officeart/2005/8/layout/list1"/>
    <dgm:cxn modelId="{6125CD0C-ABC6-4ED2-97E2-41529798974E}" type="presParOf" srcId="{CA75EDDB-CE08-44B2-AF58-3E175B173044}" destId="{D3698629-210A-45CC-923C-786E5B1B35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E38514-3CEA-450A-B46D-DF50C16738FA}" type="doc">
      <dgm:prSet loTypeId="urn:microsoft.com/office/officeart/2005/8/layout/default#1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119FE224-D62A-4EAB-9B68-81FDF1B65DFA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</a:t>
          </a:r>
          <a:b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18.12.2020 № 2168 «Об организации и осуществлении производственного контроля за соблюдением требований промышленной безопасности»</a:t>
          </a:r>
          <a:endParaRPr lang="ru-RU" b="1" dirty="0">
            <a:solidFill>
              <a:schemeClr val="bg1"/>
            </a:solidFill>
          </a:endParaRPr>
        </a:p>
      </dgm:t>
    </dgm:pt>
    <dgm:pt modelId="{009B04C3-BD69-4297-95C1-9124026727AF}" type="parTrans" cxnId="{E57BC3D0-483B-4C74-A5AD-9C67CC7FD3E7}">
      <dgm:prSet/>
      <dgm:spPr/>
      <dgm:t>
        <a:bodyPr/>
        <a:lstStyle/>
        <a:p>
          <a:endParaRPr lang="ru-RU"/>
        </a:p>
      </dgm:t>
    </dgm:pt>
    <dgm:pt modelId="{5A91E2AC-4BD5-4826-A62C-9402E1A980CB}" type="sibTrans" cxnId="{E57BC3D0-483B-4C74-A5AD-9C67CC7FD3E7}">
      <dgm:prSet/>
      <dgm:spPr/>
      <dgm:t>
        <a:bodyPr/>
        <a:lstStyle/>
        <a:p>
          <a:endParaRPr lang="ru-RU"/>
        </a:p>
      </dgm:t>
    </dgm:pt>
    <dgm:pt modelId="{8C2C9062-6CC8-49B2-9681-55CD9835E3EA}">
      <dgm:prSet phldrT="[Текст]"/>
      <dgm:spPr>
        <a:solidFill>
          <a:schemeClr val="accent4"/>
        </a:solidFill>
      </dgm:spPr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16.09.2020 № 1467 «О лицензировании производства маркшейдерских работ»</a:t>
          </a:r>
          <a:endParaRPr lang="ru-RU" b="1" dirty="0">
            <a:solidFill>
              <a:schemeClr val="bg1"/>
            </a:solidFill>
          </a:endParaRPr>
        </a:p>
      </dgm:t>
    </dgm:pt>
    <dgm:pt modelId="{BAAD9E1D-0CAC-4CAE-9EEF-F26961A882BD}" type="parTrans" cxnId="{F2D74CC5-9788-422E-A3B0-33017AE07948}">
      <dgm:prSet/>
      <dgm:spPr/>
      <dgm:t>
        <a:bodyPr/>
        <a:lstStyle/>
        <a:p>
          <a:endParaRPr lang="ru-RU"/>
        </a:p>
      </dgm:t>
    </dgm:pt>
    <dgm:pt modelId="{D90F044A-C2AB-4816-81DB-7EBD6E1E0B14}" type="sibTrans" cxnId="{F2D74CC5-9788-422E-A3B0-33017AE07948}">
      <dgm:prSet/>
      <dgm:spPr/>
      <dgm:t>
        <a:bodyPr/>
        <a:lstStyle/>
        <a:p>
          <a:endParaRPr lang="ru-RU"/>
        </a:p>
      </dgm:t>
    </dgm:pt>
    <dgm:pt modelId="{F9047CAD-0152-4E77-897B-E26A86B793EB}">
      <dgm:prSet phldrT="[Текст]"/>
      <dgm:spPr>
        <a:solidFill>
          <a:schemeClr val="accent4"/>
        </a:solidFill>
      </dgm:spPr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16.09.2020 № 1477 «О лицензировании деятельности по проведению экспертизы промышленной безопасности»</a:t>
          </a:r>
          <a:endParaRPr lang="ru-RU" b="1" dirty="0">
            <a:solidFill>
              <a:schemeClr val="bg1"/>
            </a:solidFill>
          </a:endParaRPr>
        </a:p>
      </dgm:t>
    </dgm:pt>
    <dgm:pt modelId="{3ACC3D8E-22D1-4451-95E5-4A063C0B2957}" type="parTrans" cxnId="{5802003C-73CF-4441-966A-A73B9A53510C}">
      <dgm:prSet/>
      <dgm:spPr/>
      <dgm:t>
        <a:bodyPr/>
        <a:lstStyle/>
        <a:p>
          <a:endParaRPr lang="ru-RU"/>
        </a:p>
      </dgm:t>
    </dgm:pt>
    <dgm:pt modelId="{5D781658-5614-46B4-AA5C-691EA875B207}" type="sibTrans" cxnId="{5802003C-73CF-4441-966A-A73B9A53510C}">
      <dgm:prSet/>
      <dgm:spPr/>
      <dgm:t>
        <a:bodyPr/>
        <a:lstStyle/>
        <a:p>
          <a:endParaRPr lang="ru-RU"/>
        </a:p>
      </dgm:t>
    </dgm:pt>
    <dgm:pt modelId="{8B096079-E52C-47FC-AEFD-82C455E4905D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15.09.2020 № 1435 </a:t>
          </a:r>
          <a:b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лицензировании деятельности, связанной с обращением взрывчатых материалов промышленного назначения»</a:t>
          </a:r>
          <a:endParaRPr lang="ru-RU" b="1" dirty="0">
            <a:solidFill>
              <a:schemeClr val="bg1"/>
            </a:solidFill>
          </a:endParaRPr>
        </a:p>
      </dgm:t>
    </dgm:pt>
    <dgm:pt modelId="{515305DA-0DCB-4B72-9592-390D28439775}" type="parTrans" cxnId="{CC603AC1-44C8-4E0D-B7F1-97BD7800C90E}">
      <dgm:prSet/>
      <dgm:spPr/>
      <dgm:t>
        <a:bodyPr/>
        <a:lstStyle/>
        <a:p>
          <a:endParaRPr lang="ru-RU"/>
        </a:p>
      </dgm:t>
    </dgm:pt>
    <dgm:pt modelId="{BDF9D9F1-6540-44C8-A24E-F272CA629D10}" type="sibTrans" cxnId="{CC603AC1-44C8-4E0D-B7F1-97BD7800C90E}">
      <dgm:prSet/>
      <dgm:spPr/>
      <dgm:t>
        <a:bodyPr/>
        <a:lstStyle/>
        <a:p>
          <a:endParaRPr lang="ru-RU"/>
        </a:p>
      </dgm:t>
    </dgm:pt>
    <dgm:pt modelId="{4B96C566-A06E-492F-A0AD-FA0BA084A26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</a:t>
          </a:r>
          <a:b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12.10.2020 № 1661 «О лицензировании эксплуатации взрывопожароопасных и химически опасных производственных объектов I, II и III классов опасности»</a:t>
          </a:r>
          <a:endParaRPr lang="ru-RU" b="1" dirty="0">
            <a:solidFill>
              <a:schemeClr val="bg1"/>
            </a:solidFill>
          </a:endParaRPr>
        </a:p>
      </dgm:t>
    </dgm:pt>
    <dgm:pt modelId="{4E957EDE-0741-40D6-811B-4A4DA4362DA5}" type="sibTrans" cxnId="{385AF89D-1051-42E7-869D-FBDAB0AC6A66}">
      <dgm:prSet/>
      <dgm:spPr/>
      <dgm:t>
        <a:bodyPr/>
        <a:lstStyle/>
        <a:p>
          <a:endParaRPr lang="ru-RU"/>
        </a:p>
      </dgm:t>
    </dgm:pt>
    <dgm:pt modelId="{6ECA11D2-7141-4541-9985-1B8FC4DC94CF}" type="parTrans" cxnId="{385AF89D-1051-42E7-869D-FBDAB0AC6A66}">
      <dgm:prSet/>
      <dgm:spPr/>
      <dgm:t>
        <a:bodyPr/>
        <a:lstStyle/>
        <a:p>
          <a:endParaRPr lang="ru-RU"/>
        </a:p>
      </dgm:t>
    </dgm:pt>
    <dgm:pt modelId="{9EC3CA02-4172-4B9E-901E-9BC0485A6B0B}" type="pres">
      <dgm:prSet presAssocID="{68E38514-3CEA-450A-B46D-DF50C16738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A7EA9-6AD6-4640-AD90-0C0CBBAAE139}" type="pres">
      <dgm:prSet presAssocID="{119FE224-D62A-4EAB-9B68-81FDF1B65DFA}" presName="node" presStyleLbl="node1" presStyleIdx="0" presStyleCnt="5" custScaleX="134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32AD1-9A4F-4293-8DAF-72EED31A3EA0}" type="pres">
      <dgm:prSet presAssocID="{5A91E2AC-4BD5-4826-A62C-9402E1A980CB}" presName="sibTrans" presStyleCnt="0"/>
      <dgm:spPr/>
    </dgm:pt>
    <dgm:pt modelId="{7E526AD6-8246-45AD-875D-AB000FEFF84C}" type="pres">
      <dgm:prSet presAssocID="{4B96C566-A06E-492F-A0AD-FA0BA084A26A}" presName="node" presStyleLbl="node1" presStyleIdx="1" presStyleCnt="5" custScaleX="13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5D592-A783-4028-9083-D9A1220D48E8}" type="pres">
      <dgm:prSet presAssocID="{4E957EDE-0741-40D6-811B-4A4DA4362DA5}" presName="sibTrans" presStyleCnt="0"/>
      <dgm:spPr/>
    </dgm:pt>
    <dgm:pt modelId="{A18D747E-D71D-49F2-9BF8-F558E77CF666}" type="pres">
      <dgm:prSet presAssocID="{8C2C9062-6CC8-49B2-9681-55CD9835E3EA}" presName="node" presStyleLbl="node1" presStyleIdx="2" presStyleCnt="5" custScaleX="116317" custLinFactNeighborX="7239" custLinFactNeighborY="-7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AF81C-2BE2-4586-945A-BC9B888CE235}" type="pres">
      <dgm:prSet presAssocID="{D90F044A-C2AB-4816-81DB-7EBD6E1E0B14}" presName="sibTrans" presStyleCnt="0"/>
      <dgm:spPr/>
    </dgm:pt>
    <dgm:pt modelId="{CD485179-F730-4EE8-9F74-AE7A1FB45F16}" type="pres">
      <dgm:prSet presAssocID="{F9047CAD-0152-4E77-897B-E26A86B793EB}" presName="node" presStyleLbl="node1" presStyleIdx="3" presStyleCnt="5" custScaleX="126611" custLinFactNeighborX="5283" custLinFactNeighborY="-7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48F5-FFCE-482A-92C7-270781A0AAFF}" type="pres">
      <dgm:prSet presAssocID="{5D781658-5614-46B4-AA5C-691EA875B207}" presName="sibTrans" presStyleCnt="0"/>
      <dgm:spPr/>
    </dgm:pt>
    <dgm:pt modelId="{DDE0B7C1-3BCB-45B1-A3A2-6406BA2D7B07}" type="pres">
      <dgm:prSet presAssocID="{8B096079-E52C-47FC-AEFD-82C455E4905D}" presName="node" presStyleLbl="node1" presStyleIdx="4" presStyleCnt="5" custScaleX="125534" custLinFactNeighborX="1173" custLinFactNeighborY="-1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74CC5-9788-422E-A3B0-33017AE07948}" srcId="{68E38514-3CEA-450A-B46D-DF50C16738FA}" destId="{8C2C9062-6CC8-49B2-9681-55CD9835E3EA}" srcOrd="2" destOrd="0" parTransId="{BAAD9E1D-0CAC-4CAE-9EEF-F26961A882BD}" sibTransId="{D90F044A-C2AB-4816-81DB-7EBD6E1E0B14}"/>
    <dgm:cxn modelId="{385AF89D-1051-42E7-869D-FBDAB0AC6A66}" srcId="{68E38514-3CEA-450A-B46D-DF50C16738FA}" destId="{4B96C566-A06E-492F-A0AD-FA0BA084A26A}" srcOrd="1" destOrd="0" parTransId="{6ECA11D2-7141-4541-9985-1B8FC4DC94CF}" sibTransId="{4E957EDE-0741-40D6-811B-4A4DA4362DA5}"/>
    <dgm:cxn modelId="{BEC1F021-5273-4092-B475-B197368B2B2E}" type="presOf" srcId="{68E38514-3CEA-450A-B46D-DF50C16738FA}" destId="{9EC3CA02-4172-4B9E-901E-9BC0485A6B0B}" srcOrd="0" destOrd="0" presId="urn:microsoft.com/office/officeart/2005/8/layout/default#1"/>
    <dgm:cxn modelId="{5802003C-73CF-4441-966A-A73B9A53510C}" srcId="{68E38514-3CEA-450A-B46D-DF50C16738FA}" destId="{F9047CAD-0152-4E77-897B-E26A86B793EB}" srcOrd="3" destOrd="0" parTransId="{3ACC3D8E-22D1-4451-95E5-4A063C0B2957}" sibTransId="{5D781658-5614-46B4-AA5C-691EA875B207}"/>
    <dgm:cxn modelId="{E1B8568F-1646-42E0-A42A-6CA6D298D869}" type="presOf" srcId="{F9047CAD-0152-4E77-897B-E26A86B793EB}" destId="{CD485179-F730-4EE8-9F74-AE7A1FB45F16}" srcOrd="0" destOrd="0" presId="urn:microsoft.com/office/officeart/2005/8/layout/default#1"/>
    <dgm:cxn modelId="{E57BC3D0-483B-4C74-A5AD-9C67CC7FD3E7}" srcId="{68E38514-3CEA-450A-B46D-DF50C16738FA}" destId="{119FE224-D62A-4EAB-9B68-81FDF1B65DFA}" srcOrd="0" destOrd="0" parTransId="{009B04C3-BD69-4297-95C1-9124026727AF}" sibTransId="{5A91E2AC-4BD5-4826-A62C-9402E1A980CB}"/>
    <dgm:cxn modelId="{68D407C6-EE73-475D-8AA5-0C30C81D970B}" type="presOf" srcId="{4B96C566-A06E-492F-A0AD-FA0BA084A26A}" destId="{7E526AD6-8246-45AD-875D-AB000FEFF84C}" srcOrd="0" destOrd="0" presId="urn:microsoft.com/office/officeart/2005/8/layout/default#1"/>
    <dgm:cxn modelId="{CC603AC1-44C8-4E0D-B7F1-97BD7800C90E}" srcId="{68E38514-3CEA-450A-B46D-DF50C16738FA}" destId="{8B096079-E52C-47FC-AEFD-82C455E4905D}" srcOrd="4" destOrd="0" parTransId="{515305DA-0DCB-4B72-9592-390D28439775}" sibTransId="{BDF9D9F1-6540-44C8-A24E-F272CA629D10}"/>
    <dgm:cxn modelId="{1D94548F-CEA9-466E-9FBC-8C4177C5AB0F}" type="presOf" srcId="{8C2C9062-6CC8-49B2-9681-55CD9835E3EA}" destId="{A18D747E-D71D-49F2-9BF8-F558E77CF666}" srcOrd="0" destOrd="0" presId="urn:microsoft.com/office/officeart/2005/8/layout/default#1"/>
    <dgm:cxn modelId="{B17C48EE-6B02-41D9-B9F1-53BF560D2407}" type="presOf" srcId="{8B096079-E52C-47FC-AEFD-82C455E4905D}" destId="{DDE0B7C1-3BCB-45B1-A3A2-6406BA2D7B07}" srcOrd="0" destOrd="0" presId="urn:microsoft.com/office/officeart/2005/8/layout/default#1"/>
    <dgm:cxn modelId="{AEFA1C0B-9ED0-4FF4-BA4F-3E8C35AA058D}" type="presOf" srcId="{119FE224-D62A-4EAB-9B68-81FDF1B65DFA}" destId="{4E7A7EA9-6AD6-4640-AD90-0C0CBBAAE139}" srcOrd="0" destOrd="0" presId="urn:microsoft.com/office/officeart/2005/8/layout/default#1"/>
    <dgm:cxn modelId="{DB09E2D6-334E-463A-B99F-01E4F47982FE}" type="presParOf" srcId="{9EC3CA02-4172-4B9E-901E-9BC0485A6B0B}" destId="{4E7A7EA9-6AD6-4640-AD90-0C0CBBAAE139}" srcOrd="0" destOrd="0" presId="urn:microsoft.com/office/officeart/2005/8/layout/default#1"/>
    <dgm:cxn modelId="{5E318A53-9197-44D5-AA26-63FA6EF00BA3}" type="presParOf" srcId="{9EC3CA02-4172-4B9E-901E-9BC0485A6B0B}" destId="{5A832AD1-9A4F-4293-8DAF-72EED31A3EA0}" srcOrd="1" destOrd="0" presId="urn:microsoft.com/office/officeart/2005/8/layout/default#1"/>
    <dgm:cxn modelId="{F1580B72-8154-44AD-ABF7-33A0535BE88C}" type="presParOf" srcId="{9EC3CA02-4172-4B9E-901E-9BC0485A6B0B}" destId="{7E526AD6-8246-45AD-875D-AB000FEFF84C}" srcOrd="2" destOrd="0" presId="urn:microsoft.com/office/officeart/2005/8/layout/default#1"/>
    <dgm:cxn modelId="{A2BEE42C-439B-44AE-A350-0455C64E60A6}" type="presParOf" srcId="{9EC3CA02-4172-4B9E-901E-9BC0485A6B0B}" destId="{0A75D592-A783-4028-9083-D9A1220D48E8}" srcOrd="3" destOrd="0" presId="urn:microsoft.com/office/officeart/2005/8/layout/default#1"/>
    <dgm:cxn modelId="{629E23EB-2BCC-4EA8-92F8-822DEC13CC8D}" type="presParOf" srcId="{9EC3CA02-4172-4B9E-901E-9BC0485A6B0B}" destId="{A18D747E-D71D-49F2-9BF8-F558E77CF666}" srcOrd="4" destOrd="0" presId="urn:microsoft.com/office/officeart/2005/8/layout/default#1"/>
    <dgm:cxn modelId="{9FA4A3AC-C76F-4F5B-8308-48FCF0CE4CFF}" type="presParOf" srcId="{9EC3CA02-4172-4B9E-901E-9BC0485A6B0B}" destId="{47AAF81C-2BE2-4586-945A-BC9B888CE235}" srcOrd="5" destOrd="0" presId="urn:microsoft.com/office/officeart/2005/8/layout/default#1"/>
    <dgm:cxn modelId="{240D175C-146D-4351-B234-2CDBE6C9CFD5}" type="presParOf" srcId="{9EC3CA02-4172-4B9E-901E-9BC0485A6B0B}" destId="{CD485179-F730-4EE8-9F74-AE7A1FB45F16}" srcOrd="6" destOrd="0" presId="urn:microsoft.com/office/officeart/2005/8/layout/default#1"/>
    <dgm:cxn modelId="{E43711D5-385C-4D4B-A8D6-99F8C9B38C6F}" type="presParOf" srcId="{9EC3CA02-4172-4B9E-901E-9BC0485A6B0B}" destId="{515248F5-FFCE-482A-92C7-270781A0AAFF}" srcOrd="7" destOrd="0" presId="urn:microsoft.com/office/officeart/2005/8/layout/default#1"/>
    <dgm:cxn modelId="{AF61B662-30B8-41AD-AAC3-3EBF61ED8C47}" type="presParOf" srcId="{9EC3CA02-4172-4B9E-901E-9BC0485A6B0B}" destId="{DDE0B7C1-3BCB-45B1-A3A2-6406BA2D7B0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F0AC66-D6E1-4739-ABC7-881098DD0781}" type="doc">
      <dgm:prSet loTypeId="urn:microsoft.com/office/officeart/2005/8/layout/arrow6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4F870B-12AF-4482-99FB-9247DF23B60F}">
      <dgm:prSet phldrT="[Текст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  <a:sp3d>
          <a:bevelT w="165100" prst="coolSlant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10.03.1999 </a:t>
          </a:r>
          <a:b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263 «Об организации и осуществлении производственного контроля за соблюдением требований промышленной безопасности на опасном производственном объекте»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97C18-435A-4483-A7C2-26B235B045B6}" type="parTrans" cxnId="{BE236AC6-E1AF-48D4-B760-514C60AE0663}">
      <dgm:prSet/>
      <dgm:spPr/>
      <dgm:t>
        <a:bodyPr/>
        <a:lstStyle/>
        <a:p>
          <a:endParaRPr lang="ru-RU"/>
        </a:p>
      </dgm:t>
    </dgm:pt>
    <dgm:pt modelId="{5E624CDF-CD79-4758-AAD3-926E747B72EF}" type="sibTrans" cxnId="{BE236AC6-E1AF-48D4-B760-514C60AE0663}">
      <dgm:prSet/>
      <dgm:spPr/>
      <dgm:t>
        <a:bodyPr/>
        <a:lstStyle/>
        <a:p>
          <a:endParaRPr lang="ru-RU"/>
        </a:p>
      </dgm:t>
    </dgm:pt>
    <dgm:pt modelId="{3973CDC2-7BB9-41F0-9491-8FF49551F0CC}">
      <dgm:prSet phldrT="[Текст]"/>
      <dgm:spPr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18.12.2020 </a:t>
          </a:r>
          <a:b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2168 «Об организации и осуществлении производственного контроля за соблюдением требований промышленной безопасности»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4203C4-3041-4B39-AD0A-6FB8D0205E79}" type="parTrans" cxnId="{EE1D2775-3F89-4509-98B7-E055552E1837}">
      <dgm:prSet/>
      <dgm:spPr/>
      <dgm:t>
        <a:bodyPr/>
        <a:lstStyle/>
        <a:p>
          <a:endParaRPr lang="ru-RU"/>
        </a:p>
      </dgm:t>
    </dgm:pt>
    <dgm:pt modelId="{E68883C5-F4C9-4C25-9ADD-767B05978791}" type="sibTrans" cxnId="{EE1D2775-3F89-4509-98B7-E055552E1837}">
      <dgm:prSet/>
      <dgm:spPr/>
      <dgm:t>
        <a:bodyPr/>
        <a:lstStyle/>
        <a:p>
          <a:endParaRPr lang="ru-RU"/>
        </a:p>
      </dgm:t>
    </dgm:pt>
    <dgm:pt modelId="{763F7F9A-12DF-4C3E-95AB-42579F464C59}">
      <dgm:prSet/>
      <dgm:spPr/>
      <dgm:t>
        <a:bodyPr/>
        <a:lstStyle/>
        <a:p>
          <a:endParaRPr lang="ru-RU"/>
        </a:p>
      </dgm:t>
    </dgm:pt>
    <dgm:pt modelId="{09B7214D-406C-45F2-A6B5-1B1135370513}" type="parTrans" cxnId="{8F37E5FB-E06D-4A7C-91B0-086BE82FDC6E}">
      <dgm:prSet/>
      <dgm:spPr/>
      <dgm:t>
        <a:bodyPr/>
        <a:lstStyle/>
        <a:p>
          <a:endParaRPr lang="ru-RU"/>
        </a:p>
      </dgm:t>
    </dgm:pt>
    <dgm:pt modelId="{8486961B-16A2-41DF-9778-9529E727C7C8}" type="sibTrans" cxnId="{8F37E5FB-E06D-4A7C-91B0-086BE82FDC6E}">
      <dgm:prSet/>
      <dgm:spPr/>
      <dgm:t>
        <a:bodyPr/>
        <a:lstStyle/>
        <a:p>
          <a:endParaRPr lang="ru-RU"/>
        </a:p>
      </dgm:t>
    </dgm:pt>
    <dgm:pt modelId="{FD23AAFC-833F-4CFE-A548-4DE6CC4DF0C7}" type="pres">
      <dgm:prSet presAssocID="{94F0AC66-D6E1-4739-ABC7-881098DD07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7E35FD-EE36-4F54-94DB-EDFB90BD1AC2}" type="pres">
      <dgm:prSet presAssocID="{94F0AC66-D6E1-4739-ABC7-881098DD0781}" presName="ribbon" presStyleLbl="node1" presStyleIdx="0" presStyleCnt="1" custLinFactNeighborX="752" custLinFactNeighborY="-607"/>
      <dgm:spPr>
        <a:solidFill>
          <a:schemeClr val="accent1">
            <a:lumMod val="40000"/>
            <a:lumOff val="6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p3d extrusionH="381000" contourW="38100" prstMaterial="matte">
          <a:bevelT w="165100" prst="coolSlant"/>
          <a:contourClr>
            <a:schemeClr val="lt1"/>
          </a:contourClr>
        </a:sp3d>
      </dgm:spPr>
    </dgm:pt>
    <dgm:pt modelId="{2C40877D-DC98-407E-9944-C5582390F4AE}" type="pres">
      <dgm:prSet presAssocID="{94F0AC66-D6E1-4739-ABC7-881098DD078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C335E-F937-444F-BA87-3D5CCD9CE63F}" type="pres">
      <dgm:prSet presAssocID="{94F0AC66-D6E1-4739-ABC7-881098DD078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236AC6-E1AF-48D4-B760-514C60AE0663}" srcId="{94F0AC66-D6E1-4739-ABC7-881098DD0781}" destId="{334F870B-12AF-4482-99FB-9247DF23B60F}" srcOrd="0" destOrd="0" parTransId="{33197C18-435A-4483-A7C2-26B235B045B6}" sibTransId="{5E624CDF-CD79-4758-AAD3-926E747B72EF}"/>
    <dgm:cxn modelId="{3B07AA66-3AA1-4E97-8E76-C329164A28C1}" type="presOf" srcId="{94F0AC66-D6E1-4739-ABC7-881098DD0781}" destId="{FD23AAFC-833F-4CFE-A548-4DE6CC4DF0C7}" srcOrd="0" destOrd="0" presId="urn:microsoft.com/office/officeart/2005/8/layout/arrow6"/>
    <dgm:cxn modelId="{EE1D2775-3F89-4509-98B7-E055552E1837}" srcId="{94F0AC66-D6E1-4739-ABC7-881098DD0781}" destId="{3973CDC2-7BB9-41F0-9491-8FF49551F0CC}" srcOrd="1" destOrd="0" parTransId="{674203C4-3041-4B39-AD0A-6FB8D0205E79}" sibTransId="{E68883C5-F4C9-4C25-9ADD-767B05978791}"/>
    <dgm:cxn modelId="{4D4E2BCF-99AC-4BE0-AB52-F4CCD2FF3522}" type="presOf" srcId="{3973CDC2-7BB9-41F0-9491-8FF49551F0CC}" destId="{155C335E-F937-444F-BA87-3D5CCD9CE63F}" srcOrd="0" destOrd="0" presId="urn:microsoft.com/office/officeart/2005/8/layout/arrow6"/>
    <dgm:cxn modelId="{E7F218C3-5051-4DC9-8449-8B2463E58B6F}" type="presOf" srcId="{334F870B-12AF-4482-99FB-9247DF23B60F}" destId="{2C40877D-DC98-407E-9944-C5582390F4AE}" srcOrd="0" destOrd="0" presId="urn:microsoft.com/office/officeart/2005/8/layout/arrow6"/>
    <dgm:cxn modelId="{8F37E5FB-E06D-4A7C-91B0-086BE82FDC6E}" srcId="{94F0AC66-D6E1-4739-ABC7-881098DD0781}" destId="{763F7F9A-12DF-4C3E-95AB-42579F464C59}" srcOrd="2" destOrd="0" parTransId="{09B7214D-406C-45F2-A6B5-1B1135370513}" sibTransId="{8486961B-16A2-41DF-9778-9529E727C7C8}"/>
    <dgm:cxn modelId="{58A619C3-50A7-4168-959C-9985D9E26BBF}" type="presParOf" srcId="{FD23AAFC-833F-4CFE-A548-4DE6CC4DF0C7}" destId="{8A7E35FD-EE36-4F54-94DB-EDFB90BD1AC2}" srcOrd="0" destOrd="0" presId="urn:microsoft.com/office/officeart/2005/8/layout/arrow6"/>
    <dgm:cxn modelId="{483A8214-517A-412B-81D0-CA05A3B31F2A}" type="presParOf" srcId="{FD23AAFC-833F-4CFE-A548-4DE6CC4DF0C7}" destId="{2C40877D-DC98-407E-9944-C5582390F4AE}" srcOrd="1" destOrd="0" presId="urn:microsoft.com/office/officeart/2005/8/layout/arrow6"/>
    <dgm:cxn modelId="{76BBD1CF-B7A1-456A-A1B5-B9AD83C424E2}" type="presParOf" srcId="{FD23AAFC-833F-4CFE-A548-4DE6CC4DF0C7}" destId="{155C335E-F937-444F-BA87-3D5CCD9CE63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599AB2-D22D-4CAA-8025-573A82960FE6}" type="doc">
      <dgm:prSet loTypeId="urn:microsoft.com/office/officeart/2005/8/layout/arrow6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DE38E3-9550-4E4F-A2A1-4DA5A935D42E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23.01.2014 № 25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F88F2-9D0A-4F11-8140-85403F74E2B1}" type="parTrans" cxnId="{62DA3266-B3C7-4D32-8AD0-14968673C5EE}">
      <dgm:prSet/>
      <dgm:spPr/>
      <dgm:t>
        <a:bodyPr/>
        <a:lstStyle/>
        <a:p>
          <a:endParaRPr lang="ru-RU"/>
        </a:p>
      </dgm:t>
    </dgm:pt>
    <dgm:pt modelId="{822DA4EF-6AE0-47E2-B193-C61A6B87A45D}" type="sibTrans" cxnId="{62DA3266-B3C7-4D32-8AD0-14968673C5EE}">
      <dgm:prSet/>
      <dgm:spPr/>
      <dgm:t>
        <a:bodyPr/>
        <a:lstStyle/>
        <a:p>
          <a:endParaRPr lang="ru-RU"/>
        </a:p>
      </dgm:t>
    </dgm:pt>
    <dgm:pt modelId="{4BDF596F-A98E-4612-8794-C00AB59F078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11.12.2020 № 518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9288E-C2E5-474D-BA66-7E54A5980A36}" type="sibTrans" cxnId="{D11C5AC0-C327-42CB-AC2D-43D9D7A338B6}">
      <dgm:prSet/>
      <dgm:spPr/>
      <dgm:t>
        <a:bodyPr/>
        <a:lstStyle/>
        <a:p>
          <a:endParaRPr lang="ru-RU"/>
        </a:p>
      </dgm:t>
    </dgm:pt>
    <dgm:pt modelId="{863F97B9-2F78-43CF-BC6E-B86B3EA08120}" type="parTrans" cxnId="{D11C5AC0-C327-42CB-AC2D-43D9D7A338B6}">
      <dgm:prSet/>
      <dgm:spPr/>
      <dgm:t>
        <a:bodyPr/>
        <a:lstStyle/>
        <a:p>
          <a:endParaRPr lang="ru-RU"/>
        </a:p>
      </dgm:t>
    </dgm:pt>
    <dgm:pt modelId="{B5631AEB-5658-42F3-A00D-A84A0C13E9B8}" type="pres">
      <dgm:prSet presAssocID="{00599AB2-D22D-4CAA-8025-573A82960FE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DF1C3-A942-434E-BDEB-0EF572D3D1D5}" type="pres">
      <dgm:prSet presAssocID="{00599AB2-D22D-4CAA-8025-573A82960FE6}" presName="ribbon" presStyleLbl="node1" presStyleIdx="0" presStyleCnt="1" custLinFactNeighborX="1408" custLinFactNeighborY="-186"/>
      <dgm:spPr>
        <a:solidFill>
          <a:schemeClr val="accent1">
            <a:lumMod val="40000"/>
            <a:lumOff val="6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DD464BE-8822-4168-B8F1-AA0CE3857837}" type="pres">
      <dgm:prSet presAssocID="{00599AB2-D22D-4CAA-8025-573A82960FE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835F1-3749-4EFE-A310-7504D505B636}" type="pres">
      <dgm:prSet presAssocID="{00599AB2-D22D-4CAA-8025-573A82960FE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7902D-5546-4236-B6E2-1B53D1E7DB90}" type="presOf" srcId="{00599AB2-D22D-4CAA-8025-573A82960FE6}" destId="{B5631AEB-5658-42F3-A00D-A84A0C13E9B8}" srcOrd="0" destOrd="0" presId="urn:microsoft.com/office/officeart/2005/8/layout/arrow6"/>
    <dgm:cxn modelId="{62DA3266-B3C7-4D32-8AD0-14968673C5EE}" srcId="{00599AB2-D22D-4CAA-8025-573A82960FE6}" destId="{00DE38E3-9550-4E4F-A2A1-4DA5A935D42E}" srcOrd="1" destOrd="0" parTransId="{144F88F2-9D0A-4F11-8140-85403F74E2B1}" sibTransId="{822DA4EF-6AE0-47E2-B193-C61A6B87A45D}"/>
    <dgm:cxn modelId="{7CEEC498-AFB0-433E-BBFC-DE066BEEF4F3}" type="presOf" srcId="{00DE38E3-9550-4E4F-A2A1-4DA5A935D42E}" destId="{B88835F1-3749-4EFE-A310-7504D505B636}" srcOrd="0" destOrd="0" presId="urn:microsoft.com/office/officeart/2005/8/layout/arrow6"/>
    <dgm:cxn modelId="{1430F9F9-CF0B-461E-89D1-15482B2A6E1C}" type="presOf" srcId="{4BDF596F-A98E-4612-8794-C00AB59F0786}" destId="{EDD464BE-8822-4168-B8F1-AA0CE3857837}" srcOrd="0" destOrd="0" presId="urn:microsoft.com/office/officeart/2005/8/layout/arrow6"/>
    <dgm:cxn modelId="{D11C5AC0-C327-42CB-AC2D-43D9D7A338B6}" srcId="{00599AB2-D22D-4CAA-8025-573A82960FE6}" destId="{4BDF596F-A98E-4612-8794-C00AB59F0786}" srcOrd="0" destOrd="0" parTransId="{863F97B9-2F78-43CF-BC6E-B86B3EA08120}" sibTransId="{50B9288E-C2E5-474D-BA66-7E54A5980A36}"/>
    <dgm:cxn modelId="{F026D990-70A4-4CAA-B97A-A6BB19F57312}" type="presParOf" srcId="{B5631AEB-5658-42F3-A00D-A84A0C13E9B8}" destId="{3DEDF1C3-A942-434E-BDEB-0EF572D3D1D5}" srcOrd="0" destOrd="0" presId="urn:microsoft.com/office/officeart/2005/8/layout/arrow6"/>
    <dgm:cxn modelId="{3A5C677F-C591-4AAF-A980-F3FD756320BB}" type="presParOf" srcId="{B5631AEB-5658-42F3-A00D-A84A0C13E9B8}" destId="{EDD464BE-8822-4168-B8F1-AA0CE3857837}" srcOrd="1" destOrd="0" presId="urn:microsoft.com/office/officeart/2005/8/layout/arrow6"/>
    <dgm:cxn modelId="{D2E95F16-9791-40AA-B22C-86FDB6BC9183}" type="presParOf" srcId="{B5631AEB-5658-42F3-A00D-A84A0C13E9B8}" destId="{B88835F1-3749-4EFE-A310-7504D505B636}" srcOrd="2" destOrd="0" presId="urn:microsoft.com/office/officeart/2005/8/layout/arrow6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291C2-3407-4886-9902-7B91F2F35D95}">
      <dsp:nvSpPr>
        <dsp:cNvPr id="0" name=""/>
        <dsp:cNvSpPr/>
      </dsp:nvSpPr>
      <dsp:spPr>
        <a:xfrm>
          <a:off x="990593" y="1618"/>
          <a:ext cx="7162813" cy="20791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Плановые проверки </a:t>
          </a:r>
          <a:b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проводятся с 01 апреля по 31 декабря 2020 г. в отношении субъектов МСП.</a:t>
          </a:r>
          <a:endParaRPr lang="ru-RU" sz="28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092090" y="103115"/>
        <a:ext cx="6959819" cy="1876187"/>
      </dsp:txXfrm>
    </dsp:sp>
    <dsp:sp modelId="{52AD40AB-563E-4F4F-B077-C7490BE077E3}">
      <dsp:nvSpPr>
        <dsp:cNvPr id="0" name=""/>
        <dsp:cNvSpPr/>
      </dsp:nvSpPr>
      <dsp:spPr>
        <a:xfrm>
          <a:off x="990593" y="2253292"/>
          <a:ext cx="7162813" cy="23932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2020 году срок оплаты административного штрафа для МСП составляет 180 дней со дня вступления постановления о наложении административного штрафа в законную силу</a:t>
          </a:r>
          <a:endParaRPr lang="ru-RU" sz="24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07424" y="2370123"/>
        <a:ext cx="6929151" cy="21596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227-4B61-46B6-88BB-A011D433CD1A}">
      <dsp:nvSpPr>
        <dsp:cNvPr id="0" name=""/>
        <dsp:cNvSpPr/>
      </dsp:nvSpPr>
      <dsp:spPr>
        <a:xfrm>
          <a:off x="304804" y="50"/>
          <a:ext cx="8534391" cy="20071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latin typeface="Times New Roman" pitchFamily="18" charset="0"/>
              <a:cs typeface="Times New Roman" pitchFamily="18" charset="0"/>
            </a:rPr>
            <a:t>Постановлением Правительства Российской Федерации от 03 апреля 2020 г. №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438 «Об особенностях осуществления в 2020 году государственного контроля (надзора), муниципального контроля и о внесении изменения в пункт 7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предпринимателей»</a:t>
          </a:r>
          <a:r>
            <a:rPr lang="ru-RU" sz="1800" b="0" i="0" kern="1200" baseline="0" dirty="0" smtClean="0">
              <a:latin typeface="Times New Roman" pitchFamily="18" charset="0"/>
              <a:cs typeface="Times New Roman" pitchFamily="18" charset="0"/>
            </a:rPr>
            <a:t> отменены плановые проверки организаций и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индивидуальных предпринимателей</a:t>
          </a:r>
          <a:r>
            <a:rPr lang="ru-RU" sz="1800" b="0" i="0" kern="1200" baseline="0" dirty="0" smtClean="0">
              <a:latin typeface="Times New Roman" pitchFamily="18" charset="0"/>
              <a:cs typeface="Times New Roman" pitchFamily="18" charset="0"/>
            </a:rPr>
            <a:t> до 31 декабря 2020 г. </a:t>
          </a:r>
          <a:endParaRPr lang="ru-RU" sz="18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02786" y="98032"/>
        <a:ext cx="8338427" cy="1811206"/>
      </dsp:txXfrm>
    </dsp:sp>
    <dsp:sp modelId="{4F995A1A-D924-4C0F-8673-2DC8089CF1E9}">
      <dsp:nvSpPr>
        <dsp:cNvPr id="0" name=""/>
        <dsp:cNvSpPr/>
      </dsp:nvSpPr>
      <dsp:spPr>
        <a:xfrm>
          <a:off x="304804" y="2107579"/>
          <a:ext cx="8534391" cy="20071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err="1" smtClean="0">
              <a:latin typeface="Times New Roman" pitchFamily="18" charset="0"/>
              <a:cs typeface="Times New Roman" pitchFamily="18" charset="0"/>
            </a:rPr>
            <a:t>Ростехнадзор</a:t>
          </a:r>
          <a:r>
            <a:rPr lang="ru-RU" sz="1800" b="0" i="0" kern="1200" baseline="0" dirty="0" smtClean="0">
              <a:latin typeface="Times New Roman" pitchFamily="18" charset="0"/>
              <a:cs typeface="Times New Roman" pitchFamily="18" charset="0"/>
            </a:rPr>
            <a:t> приказом от 27 мая 2020 г. № 201 утвердил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baseline="0" dirty="0" smtClean="0">
              <a:latin typeface="Times New Roman" pitchFamily="18" charset="0"/>
              <a:cs typeface="Times New Roman" pitchFamily="18" charset="0"/>
            </a:rPr>
            <a:t>Методические рекомендации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kern="1200" baseline="0" dirty="0" smtClean="0">
              <a:latin typeface="Times New Roman" pitchFamily="18" charset="0"/>
              <a:cs typeface="Times New Roman" pitchFamily="18" charset="0"/>
            </a:rPr>
            <a:t>по осуществлению государственного надзора за соблюдением требований промышленной безопасности и лицензионных требований с использованием средств дистанционного взаимодействия.  </a:t>
          </a:r>
          <a:endParaRPr lang="ru-RU" sz="18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02786" y="2205561"/>
        <a:ext cx="8338427" cy="1811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81630-F011-4C52-ADE9-05B6DFF89CE8}">
      <dsp:nvSpPr>
        <dsp:cNvPr id="0" name=""/>
        <dsp:cNvSpPr/>
      </dsp:nvSpPr>
      <dsp:spPr>
        <a:xfrm>
          <a:off x="0" y="3937532"/>
          <a:ext cx="8686800" cy="861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Установлена возможность проведения экспертизы промышленной безопасности в дистанционном режиме.</a:t>
          </a:r>
          <a:endParaRPr lang="ru-RU" sz="1600" b="0" i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37532"/>
        <a:ext cx="8686800" cy="861435"/>
      </dsp:txXfrm>
    </dsp:sp>
    <dsp:sp modelId="{A4093940-9230-46E2-ABC9-9A5C7D407663}">
      <dsp:nvSpPr>
        <dsp:cNvPr id="0" name=""/>
        <dsp:cNvSpPr/>
      </dsp:nvSpPr>
      <dsp:spPr>
        <a:xfrm rot="10800000">
          <a:off x="0" y="2625565"/>
          <a:ext cx="8686800" cy="1324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 временный порядок подключения энергоустановок без разрешения на допуск.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625565"/>
        <a:ext cx="8686800" cy="860872"/>
      </dsp:txXfrm>
    </dsp:sp>
    <dsp:sp modelId="{53D9462D-73BA-4E40-99BD-9522CB341269}">
      <dsp:nvSpPr>
        <dsp:cNvPr id="0" name=""/>
        <dsp:cNvSpPr/>
      </dsp:nvSpPr>
      <dsp:spPr>
        <a:xfrm rot="10800000">
          <a:off x="0" y="1313598"/>
          <a:ext cx="8686800" cy="1324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Установлены Моратории: на проведение очередной аттестации, на переоформление отдельных видов лицензий, на очередное декларирование безопасности гидротехнических сооружений, </a:t>
          </a:r>
          <a:b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проведение проверки знаний.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313598"/>
        <a:ext cx="8686800" cy="860872"/>
      </dsp:txXfrm>
    </dsp:sp>
    <dsp:sp modelId="{008C84B6-225E-4801-99A0-873E7E9B5880}">
      <dsp:nvSpPr>
        <dsp:cNvPr id="0" name=""/>
        <dsp:cNvSpPr/>
      </dsp:nvSpPr>
      <dsp:spPr>
        <a:xfrm rot="10800000">
          <a:off x="0" y="1632"/>
          <a:ext cx="8686800" cy="1324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 порядок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лицензирования опасных производственных объектов, а также аттестации </a:t>
          </a:r>
          <a:b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0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сфере промышленной безопасности.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632"/>
        <a:ext cx="8686800" cy="860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DB287-FB18-461A-ABF5-A4F6F003D508}">
      <dsp:nvSpPr>
        <dsp:cNvPr id="0" name=""/>
        <dsp:cNvSpPr/>
      </dsp:nvSpPr>
      <dsp:spPr>
        <a:xfrm rot="5400000">
          <a:off x="1162641" y="-209751"/>
          <a:ext cx="4774413" cy="5194703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</a:t>
          </a:r>
          <a:b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31.07.2020 № 248-ФЗ «О государственном контроле (надзоре) и муниципальном контроле в Российской Федерации» 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endParaRPr lang="ru-RU" sz="1300" kern="1200" dirty="0"/>
        </a:p>
      </dsp:txBody>
      <dsp:txXfrm>
        <a:off x="2697275" y="2225009"/>
        <a:ext cx="1705147" cy="2473668"/>
      </dsp:txXfrm>
    </dsp:sp>
    <dsp:sp modelId="{4A60A374-CE95-4E14-8540-E26F6D4B624B}">
      <dsp:nvSpPr>
        <dsp:cNvPr id="0" name=""/>
        <dsp:cNvSpPr/>
      </dsp:nvSpPr>
      <dsp:spPr>
        <a:xfrm rot="5400000">
          <a:off x="1215151" y="-288029"/>
          <a:ext cx="4723390" cy="54010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31.07.2020 № 247-ФЗ «Об обязательных требованиях в Российской Федерации»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385" y="63776"/>
        <a:ext cx="1686925" cy="2571941"/>
      </dsp:txXfrm>
    </dsp:sp>
    <dsp:sp modelId="{54F18C0A-51A7-4CEB-B80C-B7396FC805C3}">
      <dsp:nvSpPr>
        <dsp:cNvPr id="0" name=""/>
        <dsp:cNvSpPr/>
      </dsp:nvSpPr>
      <dsp:spPr>
        <a:xfrm rot="5400000">
          <a:off x="834787" y="-517358"/>
          <a:ext cx="5421968" cy="5796159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85D14-85BB-4008-8850-B20614C6E877}">
      <dsp:nvSpPr>
        <dsp:cNvPr id="0" name=""/>
        <dsp:cNvSpPr/>
      </dsp:nvSpPr>
      <dsp:spPr>
        <a:xfrm rot="5400000">
          <a:off x="875037" y="-521263"/>
          <a:ext cx="5396093" cy="5850749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81630-F011-4C52-ADE9-05B6DFF89CE8}">
      <dsp:nvSpPr>
        <dsp:cNvPr id="0" name=""/>
        <dsp:cNvSpPr/>
      </dsp:nvSpPr>
      <dsp:spPr>
        <a:xfrm>
          <a:off x="0" y="3613665"/>
          <a:ext cx="8686800" cy="1186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Введены понятия «Официальные разъяснения обязательных требований» </a:t>
          </a:r>
          <a:b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«Руководства по соблюдению обязательных требований»</a:t>
          </a:r>
          <a:endParaRPr lang="ru-RU" sz="1600" b="1" i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613665"/>
        <a:ext cx="8686800" cy="1186085"/>
      </dsp:txXfrm>
    </dsp:sp>
    <dsp:sp modelId="{53D9462D-73BA-4E40-99BD-9522CB341269}">
      <dsp:nvSpPr>
        <dsp:cNvPr id="0" name=""/>
        <dsp:cNvSpPr/>
      </dsp:nvSpPr>
      <dsp:spPr>
        <a:xfrm rot="10800000">
          <a:off x="0" y="1807257"/>
          <a:ext cx="8686800" cy="18241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Устанавливает, что обязательные требования устанавливаются, федеральными законами, Указами Президента Российской Федерации, нормативными правовыми актами Правительства Российской Федерации, федеральных органов исполнительной власти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807257"/>
        <a:ext cx="8686800" cy="1185310"/>
      </dsp:txXfrm>
    </dsp:sp>
    <dsp:sp modelId="{008C84B6-225E-4801-99A0-873E7E9B5880}">
      <dsp:nvSpPr>
        <dsp:cNvPr id="0" name=""/>
        <dsp:cNvSpPr/>
      </dsp:nvSpPr>
      <dsp:spPr>
        <a:xfrm rot="10800000">
          <a:off x="0" y="0"/>
          <a:ext cx="8686800" cy="18241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правовые и организационные основы установления и оценки применения содержащихся в нормативных правовых актах требований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0"/>
        <a:ext cx="8686800" cy="1185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6616" y="0"/>
            <a:ext cx="1057656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5974" y="348742"/>
            <a:ext cx="6912051" cy="90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0874" y="1350899"/>
            <a:ext cx="6520180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514600"/>
            <a:ext cx="8458200" cy="28636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70"/>
              </a:spcBef>
            </a:pPr>
            <a:r>
              <a:rPr sz="28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r>
              <a:rPr lang="ru-RU" sz="28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Центрального</a:t>
            </a:r>
            <a:r>
              <a:rPr sz="28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marR="59055" algn="ctr">
              <a:lnSpc>
                <a:spcPct val="100000"/>
              </a:lnSpc>
              <a:spcBef>
                <a:spcPts val="67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контрольной (надзорной) деятельности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году. Новое в законодательстве о контроле (надзоре) в рамках «регуляторной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гильотины»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-76200"/>
            <a:ext cx="3429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9144000" cy="1071880"/>
            <a:chOff x="0" y="0"/>
            <a:chExt cx="9144000" cy="10718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9144000" y="0"/>
                  </a:moveTo>
                  <a:lnTo>
                    <a:pt x="0" y="0"/>
                  </a:lnTo>
                  <a:lnTo>
                    <a:pt x="0" y="1071372"/>
                  </a:lnTo>
                  <a:lnTo>
                    <a:pt x="9144000" y="1071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4988" y="0"/>
              <a:ext cx="1057656" cy="10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16913" y="245109"/>
            <a:ext cx="6210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0" y="6400800"/>
            <a:ext cx="38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884" y="179457"/>
            <a:ext cx="7420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06 августа 2020 г. № 1192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11430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06 августа 2020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1192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01 января 2021 г. отменило большинство действующих сейчас норм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 по промышленной безопасности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917236670"/>
              </p:ext>
            </p:extLst>
          </p:nvPr>
        </p:nvGraphicFramePr>
        <p:xfrm>
          <a:off x="1716914" y="1905000"/>
          <a:ext cx="7682484" cy="458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0" y="6427114"/>
            <a:ext cx="225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071880"/>
            <a:chOff x="0" y="0"/>
            <a:chExt cx="9144000" cy="10718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9144000" y="0"/>
                  </a:moveTo>
                  <a:lnTo>
                    <a:pt x="0" y="0"/>
                  </a:lnTo>
                  <a:lnTo>
                    <a:pt x="0" y="1071372"/>
                  </a:lnTo>
                  <a:lnTo>
                    <a:pt x="9144000" y="1071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4988" y="0"/>
              <a:ext cx="1057656" cy="10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16913" y="245109"/>
            <a:ext cx="6210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7800" y="2286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24.02.2021 № 29-ФЗ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1083309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Федеральным законом от 24.02.2021 № 29-ФЗ в перечень оснований для прекращения производства по делу об административном правонарушении включено несоблюдение содержащихся в нормативных правовых актах обязательных требований, попавших под «регуляторную гильотину»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694483"/>
            <a:ext cx="8153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Установлено, что производство по делу об административном правонарушении не может быть начато, а начатое производство подлежит прекращению в случае совершения административного правонарушения, выразившегося в несоблюдении содержащихся в нормативных правовых актах обязательных требований, если их несоблюдение в соответствии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ч.ч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3, 4 и 7 ст. 15 Закона № 247-ФЗ не может являться основанием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привлечения к административной ответственности.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0" y="6427114"/>
            <a:ext cx="225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31" y="0"/>
            <a:ext cx="9144000" cy="1071880"/>
            <a:chOff x="0" y="0"/>
            <a:chExt cx="9144000" cy="10718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9144000" y="0"/>
                  </a:moveTo>
                  <a:lnTo>
                    <a:pt x="0" y="0"/>
                  </a:lnTo>
                  <a:lnTo>
                    <a:pt x="0" y="1071372"/>
                  </a:lnTo>
                  <a:lnTo>
                    <a:pt x="9144000" y="1071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4988" y="0"/>
              <a:ext cx="1057656" cy="10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49174" y="76200"/>
            <a:ext cx="7718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01 января 2021 г. весь массив норм, устанавливающих обязательные требования в сфере полномочий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полностью заменён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новые. 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26006345"/>
              </p:ext>
            </p:extLst>
          </p:nvPr>
        </p:nvGraphicFramePr>
        <p:xfrm>
          <a:off x="685799" y="1397000"/>
          <a:ext cx="7819135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505200" y="6427114"/>
            <a:ext cx="2438400" cy="278486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0" y="6427114"/>
            <a:ext cx="225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071880"/>
            <a:chOff x="0" y="0"/>
            <a:chExt cx="9144000" cy="10718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9144000" y="0"/>
                  </a:moveTo>
                  <a:lnTo>
                    <a:pt x="0" y="0"/>
                  </a:lnTo>
                  <a:lnTo>
                    <a:pt x="0" y="1071372"/>
                  </a:lnTo>
                  <a:lnTo>
                    <a:pt x="9144000" y="1071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4988" y="0"/>
              <a:ext cx="1057656" cy="10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16913" y="245109"/>
            <a:ext cx="6210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6404" y="117901"/>
            <a:ext cx="7698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Распоряжение Правительства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 от 15 декабря 2020 г. № 3340-р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9574" y="1410485"/>
            <a:ext cx="81372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видов государственного контроля (надзора), в рамках которых обеспечиваются признание утратившими силу, не действующими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Российской Федерации и отмена нормативных правовых актов Правительства Российской Федерации, федеральных органов исполнительной власти, правовых актов исполнительных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распорядительных органов государственной власти РСФСР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содержащих обязательные требования, соблюдение которых оценивается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государственного контроля (надзора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0215" algn="ctr"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№№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122––132 указан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43036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0" y="6427114"/>
            <a:ext cx="225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0886" y="-64211"/>
            <a:ext cx="9144000" cy="1115353"/>
            <a:chOff x="0" y="-43473"/>
            <a:chExt cx="9144000" cy="1115353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9144000" y="0"/>
                  </a:moveTo>
                  <a:lnTo>
                    <a:pt x="0" y="0"/>
                  </a:lnTo>
                  <a:lnTo>
                    <a:pt x="0" y="1071372"/>
                  </a:lnTo>
                  <a:lnTo>
                    <a:pt x="9144000" y="1071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8778" y="-43473"/>
              <a:ext cx="1057656" cy="10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16913" y="245109"/>
            <a:ext cx="6210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14166"/>
            <a:ext cx="85225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Постановлением Правительства Российской Федерации от 18.12.2020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2168 «Об организации и осуществлении производственного контроля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соблюдением требований промышленной безопасности»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6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48313542"/>
              </p:ext>
            </p:extLst>
          </p:nvPr>
        </p:nvGraphicFramePr>
        <p:xfrm>
          <a:off x="-381000" y="1143000"/>
          <a:ext cx="9372600" cy="4121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11898756"/>
              </p:ext>
            </p:extLst>
          </p:nvPr>
        </p:nvGraphicFramePr>
        <p:xfrm>
          <a:off x="1219200" y="3657600"/>
          <a:ext cx="5410200" cy="3382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72736075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0" y="6427114"/>
            <a:ext cx="225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0886" y="-64211"/>
            <a:ext cx="9144000" cy="1115353"/>
            <a:chOff x="0" y="-43473"/>
            <a:chExt cx="9144000" cy="1115353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9144000" y="0"/>
                  </a:moveTo>
                  <a:lnTo>
                    <a:pt x="0" y="0"/>
                  </a:lnTo>
                  <a:lnTo>
                    <a:pt x="0" y="1071372"/>
                  </a:lnTo>
                  <a:lnTo>
                    <a:pt x="9144000" y="1071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8778" y="-43473"/>
              <a:ext cx="1057656" cy="10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16913" y="245109"/>
            <a:ext cx="6210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14166"/>
            <a:ext cx="8522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от 27.12.2019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478-ФЗ «О внесении изменений в отдельные законодательные акты Российской Федерации в части внедрения реестровой модели предоставления государственных услуг по лицензированию отдельных видов деятельности»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6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600200"/>
            <a:ext cx="799820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Вместо «бумажной» лицензии по результатам оказания государственных услуг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лицензированию отдельных видов деятельности лицензиат имеет право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выписки из реестра лицензий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электронном виде или на бумажном носителе за плату.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81829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0" y="6427114"/>
            <a:ext cx="225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0886" y="-81629"/>
            <a:ext cx="9144000" cy="1115353"/>
            <a:chOff x="0" y="-43473"/>
            <a:chExt cx="9144000" cy="1115353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9144000" y="0"/>
                  </a:moveTo>
                  <a:lnTo>
                    <a:pt x="0" y="0"/>
                  </a:lnTo>
                  <a:lnTo>
                    <a:pt x="0" y="1071372"/>
                  </a:lnTo>
                  <a:lnTo>
                    <a:pt x="9144000" y="1071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8778" y="-43473"/>
              <a:ext cx="1057656" cy="10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92D050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16913" y="245109"/>
            <a:ext cx="6210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0" y="158064"/>
            <a:ext cx="85225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нормативные документы будут приняты в 2021 году?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6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62325093"/>
              </p:ext>
            </p:extLst>
          </p:nvPr>
        </p:nvGraphicFramePr>
        <p:xfrm>
          <a:off x="-76200" y="1229944"/>
          <a:ext cx="8915400" cy="547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9218555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0" y="6427114"/>
            <a:ext cx="225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09" y="0"/>
            <a:ext cx="9144000" cy="1071880"/>
            <a:chOff x="0" y="0"/>
            <a:chExt cx="9144000" cy="10718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9144000" y="0"/>
                  </a:moveTo>
                  <a:lnTo>
                    <a:pt x="0" y="0"/>
                  </a:lnTo>
                  <a:lnTo>
                    <a:pt x="0" y="1071372"/>
                  </a:lnTo>
                  <a:lnTo>
                    <a:pt x="9144000" y="1071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4988" y="0"/>
              <a:ext cx="1057656" cy="10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23050" y="302567"/>
            <a:ext cx="7718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Продолжается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проектами: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61894652"/>
              </p:ext>
            </p:extLst>
          </p:nvPr>
        </p:nvGraphicFramePr>
        <p:xfrm>
          <a:off x="685799" y="1397000"/>
          <a:ext cx="7819135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5558782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\Desktop\osha_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64008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70636" y="2270266"/>
            <a:ext cx="8633460" cy="4057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3804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214755"/>
            <a:chOff x="0" y="0"/>
            <a:chExt cx="9144000" cy="12147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214755"/>
            </a:xfrm>
            <a:custGeom>
              <a:avLst/>
              <a:gdLst/>
              <a:ahLst/>
              <a:cxnLst/>
              <a:rect l="l" t="t" r="r" b="b"/>
              <a:pathLst>
                <a:path w="9144000" h="1214755">
                  <a:moveTo>
                    <a:pt x="9144000" y="0"/>
                  </a:moveTo>
                  <a:lnTo>
                    <a:pt x="0" y="0"/>
                  </a:lnTo>
                  <a:lnTo>
                    <a:pt x="0" y="1214627"/>
                  </a:lnTo>
                  <a:lnTo>
                    <a:pt x="9144000" y="12146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255" y="0"/>
              <a:ext cx="1056132" cy="1188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1447800"/>
            <a:ext cx="7467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i="0" spc="-25" dirty="0" smtClean="0">
                <a:solidFill>
                  <a:srgbClr val="00409E"/>
                </a:solidFill>
                <a:latin typeface="Calibri"/>
                <a:cs typeface="Calibri"/>
              </a:rPr>
              <a:t>     </a:t>
            </a:r>
            <a:r>
              <a:rPr lang="ru-RU" sz="4000" b="1" i="0" spc="-25" dirty="0" smtClean="0">
                <a:solidFill>
                  <a:schemeClr val="bg2"/>
                </a:solidFill>
                <a:latin typeface="Calibri"/>
                <a:cs typeface="Calibri"/>
              </a:rPr>
              <a:t>БЛАГОДАРИМ</a:t>
            </a:r>
            <a:r>
              <a:rPr sz="4000" b="1" i="0" spc="-25" dirty="0" smtClean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4000" b="1" i="0" spc="-25" dirty="0">
                <a:solidFill>
                  <a:schemeClr val="bg2"/>
                </a:solidFill>
                <a:latin typeface="Calibri"/>
                <a:cs typeface="Calibri"/>
              </a:rPr>
              <a:t>ЗА </a:t>
            </a:r>
            <a:r>
              <a:rPr sz="4000" b="1" i="0" spc="-5" dirty="0">
                <a:solidFill>
                  <a:schemeClr val="bg2"/>
                </a:solidFill>
                <a:latin typeface="Calibri"/>
                <a:cs typeface="Calibri"/>
              </a:rPr>
              <a:t>ВНИМАНИЕ</a:t>
            </a:r>
            <a:endParaRPr sz="40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4" y="6427114"/>
            <a:ext cx="181865" cy="202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1143000" y="762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поручением Председателя Правительства Российской Федерации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Мишустина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марта 2020 г. №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ММ-П36-1945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724806586"/>
              </p:ext>
            </p:extLst>
          </p:nvPr>
        </p:nvGraphicFramePr>
        <p:xfrm>
          <a:off x="0" y="14478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17377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382000" y="6324600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524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Постановления Правительства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 от 03 апреля 2020 г. № 438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752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447800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305800" y="6324600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7587" y="182436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13.06.2020 № 862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7526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Постановлением Правительства Российской Федерации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13.06.2020 № 862  «О внесении изменений в некоторые акты Правительства Российской Федерации в части установления особенностей осуществления государственного контроля (надзора), муниципального контроля в 2020 году» скорректированы особенности проведения в 2020 году проверок, на фоне ограничения контрольных мероприятий в связи с пандемией, в отношении юридических лиц и индивидуальных предпринимателей в рамках осуществления государственного контроля (надзора) и муниципального контроля.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95400" y="152400"/>
            <a:ext cx="754380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1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03.04.2020 </a:t>
            </a:r>
            <a:br>
              <a:rPr lang="ru-RU" sz="1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440 «О продлении действия разрешений и иных особенностях </a:t>
            </a:r>
            <a:br>
              <a:rPr lang="ru-RU" sz="1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отношении разрешительной деятельности в 2020 году» </a:t>
            </a:r>
            <a:endParaRPr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22381622"/>
              </p:ext>
            </p:extLst>
          </p:nvPr>
        </p:nvGraphicFramePr>
        <p:xfrm>
          <a:off x="228600" y="13716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2000" y="6324600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86256" y="96421"/>
            <a:ext cx="762914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законы в сфере </a:t>
            </a:r>
            <a:br>
              <a:rPr lang="ru-RU" sz="2800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контрольно-надзорной деятельности </a:t>
            </a:r>
            <a:endParaRPr sz="2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0675779"/>
              </p:ext>
            </p:extLst>
          </p:nvPr>
        </p:nvGraphicFramePr>
        <p:xfrm>
          <a:off x="1104900" y="1443544"/>
          <a:ext cx="6934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5" y="6427114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2999" y="0"/>
            <a:ext cx="7464805" cy="99129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ru-RU" sz="2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31.07.2020 № 248-ФЗ </a:t>
            </a:r>
            <a:r>
              <a:rPr lang="ru-RU" sz="2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государственном контроле (надзоре) и муниципальном контроле в Российской Федерации» </a:t>
            </a:r>
            <a:endParaRPr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4884" y="0"/>
            <a:ext cx="1056132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601453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определяет процессуальные основы осуществления государственного и муниципального контроля; делает основной акцент на профилактических мероприятиях; предусматривает новую модель управления рисками; дополняет перечень контрольно-надзорных мероприятий; предполагает </a:t>
            </a:r>
            <a:r>
              <a:rPr lang="ru-RU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цифровизацию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5" y="6427114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43000" y="76200"/>
            <a:ext cx="78486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от 31.07.2020 № 247-ФЗ </a:t>
            </a:r>
            <a:r>
              <a:rPr lang="ru-RU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обязательных требованиях в Российской Федерации»</a:t>
            </a:r>
          </a:p>
        </p:txBody>
      </p:sp>
      <p:sp>
        <p:nvSpPr>
          <p:cNvPr id="10" name="object 10"/>
          <p:cNvSpPr/>
          <p:nvPr/>
        </p:nvSpPr>
        <p:spPr>
          <a:xfrm>
            <a:off x="284988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4607227"/>
              </p:ext>
            </p:extLst>
          </p:nvPr>
        </p:nvGraphicFramePr>
        <p:xfrm>
          <a:off x="228600" y="13716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0" y="6019800"/>
            <a:ext cx="257174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Calibri"/>
              <a:cs typeface="Calibri"/>
            </a:endParaRPr>
          </a:p>
          <a:p>
            <a:pPr marR="36195" algn="r">
              <a:lnSpc>
                <a:spcPct val="100000"/>
              </a:lnSpc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071880"/>
            <a:chOff x="0" y="0"/>
            <a:chExt cx="9144000" cy="10718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71880"/>
            </a:xfrm>
            <a:custGeom>
              <a:avLst/>
              <a:gdLst/>
              <a:ahLst/>
              <a:cxnLst/>
              <a:rect l="l" t="t" r="r" b="b"/>
              <a:pathLst>
                <a:path w="9144000" h="1071880">
                  <a:moveTo>
                    <a:pt x="9144000" y="0"/>
                  </a:moveTo>
                  <a:lnTo>
                    <a:pt x="0" y="0"/>
                  </a:lnTo>
                  <a:lnTo>
                    <a:pt x="0" y="1071372"/>
                  </a:lnTo>
                  <a:lnTo>
                    <a:pt x="9144000" y="1071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4988" y="0"/>
              <a:ext cx="1057656" cy="106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66800" y="241012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 января 2021 года: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35376196"/>
              </p:ext>
            </p:extLst>
          </p:nvPr>
        </p:nvGraphicFramePr>
        <p:xfrm>
          <a:off x="609600" y="1397000"/>
          <a:ext cx="8029574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860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Постановление Правительства Российской Федерации от 03.04.2020  № 440 «О продлении действия разрешений и иных особенностях  в отношении разрешительной деятельности в 2020 году» </vt:lpstr>
      <vt:lpstr>Ключевые законы в сфере  контрольно-надзорной деятельности </vt:lpstr>
      <vt:lpstr>Федеральный закон от 31.07.2020 № 248-ФЗ  «О государственном контроле (надзоре) и муниципальном контроле в Российской Федерации» </vt:lpstr>
      <vt:lpstr>Федеральный закон от 31.07.2020 № 247-ФЗ «Об обязательных требованиях в Российской Федерации»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Парилова О.Н</cp:lastModifiedBy>
  <cp:revision>79</cp:revision>
  <dcterms:created xsi:type="dcterms:W3CDTF">2020-12-21T16:48:34Z</dcterms:created>
  <dcterms:modified xsi:type="dcterms:W3CDTF">2021-04-27T10:30:46Z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2020-12-21T00:00:00Z</vt:filetime>
  </property>
</Properties>
</file>